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7" r:id="rId2"/>
    <p:sldId id="256" r:id="rId3"/>
    <p:sldId id="3704" r:id="rId4"/>
    <p:sldId id="3705" r:id="rId5"/>
    <p:sldId id="3706" r:id="rId6"/>
    <p:sldId id="3707" r:id="rId7"/>
    <p:sldId id="643" r:id="rId8"/>
    <p:sldId id="3702" r:id="rId9"/>
    <p:sldId id="3703" r:id="rId10"/>
    <p:sldId id="3709" r:id="rId11"/>
    <p:sldId id="3708" r:id="rId1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6286"/>
  </p:normalViewPr>
  <p:slideViewPr>
    <p:cSldViewPr snapToGrid="0" snapToObjects="1">
      <p:cViewPr>
        <p:scale>
          <a:sx n="116" d="100"/>
          <a:sy n="116" d="100"/>
        </p:scale>
        <p:origin x="656"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6D360-6EE5-9348-B72B-3ED7F0E5945A}" type="datetimeFigureOut">
              <a:rPr lang="es-ES" smtClean="0"/>
              <a:t>21/2/25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7FCCC-2107-2D40-8289-25A1F89E6947}" type="slidenum">
              <a:rPr lang="es-ES" smtClean="0"/>
              <a:t>‹Nº›</a:t>
            </a:fld>
            <a:endParaRPr lang="es-ES"/>
          </a:p>
        </p:txBody>
      </p:sp>
    </p:spTree>
    <p:extLst>
      <p:ext uri="{BB962C8B-B14F-4D97-AF65-F5344CB8AC3E}">
        <p14:creationId xmlns:p14="http://schemas.microsoft.com/office/powerpoint/2010/main" val="2900191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35409890-B394-2B4E-ADCA-A731B07D07CF}" type="slidenum">
              <a:rPr lang="es-ES_tradnl" smtClean="0"/>
              <a:t>1</a:t>
            </a:fld>
            <a:endParaRPr lang="es-ES_tradnl"/>
          </a:p>
        </p:txBody>
      </p:sp>
    </p:spTree>
    <p:extLst>
      <p:ext uri="{BB962C8B-B14F-4D97-AF65-F5344CB8AC3E}">
        <p14:creationId xmlns:p14="http://schemas.microsoft.com/office/powerpoint/2010/main" val="2029743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B" dirty="0"/>
          </a:p>
        </p:txBody>
      </p:sp>
      <p:sp>
        <p:nvSpPr>
          <p:cNvPr id="4" name="Marcador de número de diapositiva 3"/>
          <p:cNvSpPr>
            <a:spLocks noGrp="1"/>
          </p:cNvSpPr>
          <p:nvPr>
            <p:ph type="sldNum" sz="quarter" idx="5"/>
          </p:nvPr>
        </p:nvSpPr>
        <p:spPr/>
        <p:txBody>
          <a:bodyPr/>
          <a:lstStyle/>
          <a:p>
            <a:fld id="{8DEA23F8-5D67-0648-9FA7-3AE518BD5D93}" type="slidenum">
              <a:rPr lang="es-GB" smtClean="0"/>
              <a:t>7</a:t>
            </a:fld>
            <a:endParaRPr lang="es-GB"/>
          </a:p>
        </p:txBody>
      </p:sp>
    </p:spTree>
    <p:extLst>
      <p:ext uri="{BB962C8B-B14F-4D97-AF65-F5344CB8AC3E}">
        <p14:creationId xmlns:p14="http://schemas.microsoft.com/office/powerpoint/2010/main" val="1305180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35409890-B394-2B4E-ADCA-A731B07D07CF}" type="slidenum">
              <a:rPr lang="es-ES_tradnl" smtClean="0"/>
              <a:t>11</a:t>
            </a:fld>
            <a:endParaRPr lang="es-ES_tradnl"/>
          </a:p>
        </p:txBody>
      </p:sp>
    </p:spTree>
    <p:extLst>
      <p:ext uri="{BB962C8B-B14F-4D97-AF65-F5344CB8AC3E}">
        <p14:creationId xmlns:p14="http://schemas.microsoft.com/office/powerpoint/2010/main" val="23294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AD748-CC6B-5B4D-ACDE-EC787181E7B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6AD6992-2730-0840-88E0-5FD82BEB45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02B78D-4A2C-F84B-B3D3-FF03401BD04C}"/>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E2B4D67F-309B-1B4C-A633-1B2264E2D12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31198F3-C04F-884F-BBFA-442FC48E508A}"/>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33977465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60235-9F47-C044-BE09-05436ED65D8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FF5F780-B63C-AE41-829D-0D1C13DAC585}"/>
              </a:ext>
            </a:extLst>
          </p:cNvPr>
          <p:cNvSpPr>
            <a:spLocks noGrp="1"/>
          </p:cNvSpPr>
          <p:nvPr>
            <p:ph type="body" orient="vert" idx="1"/>
          </p:nvPr>
        </p:nvSpPr>
        <p:spPr/>
        <p:txBody>
          <a:bodyPr vert="eaVert"/>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60BB354D-8308-D640-A62F-A79EA34C64B1}"/>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D2E48198-18B4-FA40-A853-F6B3110986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66DEF82-1CD2-BC42-87B5-88EC80854214}"/>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1716449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1FCD9E-83FB-304F-8D1C-417E6AF0A6D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BD46EEC-4ABD-844E-99A4-4B8A0EA9ABA1}"/>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90F49B5B-63F0-924E-86BE-3CF02917971D}"/>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6BCFBEBF-44F2-8B46-BDCF-8002E5F0D5F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81DA9C0-D587-5449-9B46-1F645C271969}"/>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41829933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9FBF09-CEE2-8640-A7F0-71D0BE048C0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4D0025A-7AA0-5147-9661-8E26A4C48F61}"/>
              </a:ext>
            </a:extLst>
          </p:cNvPr>
          <p:cNvSpPr>
            <a:spLocks noGrp="1"/>
          </p:cNvSpPr>
          <p:nvPr>
            <p:ph idx="1"/>
          </p:nvPr>
        </p:nvSpPr>
        <p:spPr/>
        <p:txBody>
          <a:body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804A7EDA-F3A8-0547-BF1F-C5479DD85B40}"/>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F7A9F3D0-112E-5744-B1EE-8B2ED8BC3EC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FC5BBEF-9F0C-B041-A97D-B7D0F23EB9A8}"/>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1942037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AF13F5-DD22-1949-AAD1-079A2A329AC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09BBB4-F344-8E48-8A1B-DFE3A6F7E8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36C81381-CDB3-3F45-AF3D-A80123C45B02}"/>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4DDA88C7-0E4B-B54D-91FA-76F1DF8865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2B30289-A644-1144-B7DF-B8D6AC399AD6}"/>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23501499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AA633F-8099-3145-8565-BABB02426F9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24E1460-6D7E-A045-BF63-E0F6E0FB9C06}"/>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p>
        </p:txBody>
      </p:sp>
      <p:sp>
        <p:nvSpPr>
          <p:cNvPr id="4" name="Marcador de contenido 3">
            <a:extLst>
              <a:ext uri="{FF2B5EF4-FFF2-40B4-BE49-F238E27FC236}">
                <a16:creationId xmlns:a16="http://schemas.microsoft.com/office/drawing/2014/main" id="{C66430AD-8D4C-0641-9108-5417A10FBC8C}"/>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820E6CE4-745B-A747-A372-904CEE868AC8}"/>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6" name="Marcador de pie de página 5">
            <a:extLst>
              <a:ext uri="{FF2B5EF4-FFF2-40B4-BE49-F238E27FC236}">
                <a16:creationId xmlns:a16="http://schemas.microsoft.com/office/drawing/2014/main" id="{ACD7DF91-2B50-B840-B53A-909AC0A4F9B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83D852-0F91-8743-AC65-B6C42F8DCBF6}"/>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36308433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0A6C8E-9858-1349-9A15-0BD33F4F1CA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747F0FE-BF54-A549-B423-21965AAC0F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p>
        </p:txBody>
      </p:sp>
      <p:sp>
        <p:nvSpPr>
          <p:cNvPr id="4" name="Marcador de contenido 3">
            <a:extLst>
              <a:ext uri="{FF2B5EF4-FFF2-40B4-BE49-F238E27FC236}">
                <a16:creationId xmlns:a16="http://schemas.microsoft.com/office/drawing/2014/main" id="{8C0296BE-2A72-134C-8C29-DB92017B2102}"/>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p>
        </p:txBody>
      </p:sp>
      <p:sp>
        <p:nvSpPr>
          <p:cNvPr id="5" name="Marcador de texto 4">
            <a:extLst>
              <a:ext uri="{FF2B5EF4-FFF2-40B4-BE49-F238E27FC236}">
                <a16:creationId xmlns:a16="http://schemas.microsoft.com/office/drawing/2014/main" id="{7889D632-7CF2-6F40-8B14-E0DBA55DD5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p>
        </p:txBody>
      </p:sp>
      <p:sp>
        <p:nvSpPr>
          <p:cNvPr id="6" name="Marcador de contenido 5">
            <a:extLst>
              <a:ext uri="{FF2B5EF4-FFF2-40B4-BE49-F238E27FC236}">
                <a16:creationId xmlns:a16="http://schemas.microsoft.com/office/drawing/2014/main" id="{2B007909-5FC3-9146-B0F9-F3C81B6EE9D7}"/>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p>
        </p:txBody>
      </p:sp>
      <p:sp>
        <p:nvSpPr>
          <p:cNvPr id="7" name="Marcador de fecha 6">
            <a:extLst>
              <a:ext uri="{FF2B5EF4-FFF2-40B4-BE49-F238E27FC236}">
                <a16:creationId xmlns:a16="http://schemas.microsoft.com/office/drawing/2014/main" id="{2E17FF2E-FEB8-9848-A101-FA26EB69DACA}"/>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8" name="Marcador de pie de página 7">
            <a:extLst>
              <a:ext uri="{FF2B5EF4-FFF2-40B4-BE49-F238E27FC236}">
                <a16:creationId xmlns:a16="http://schemas.microsoft.com/office/drawing/2014/main" id="{DBED005F-4CA7-6D43-BCD3-388069F2309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5A9DF69-7405-5C4D-BB3F-A59A9C84F700}"/>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439415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34D870-9728-D744-BC4E-0F68C7BD935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2889A63-6518-C541-A8CE-56524669DA04}"/>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4" name="Marcador de pie de página 3">
            <a:extLst>
              <a:ext uri="{FF2B5EF4-FFF2-40B4-BE49-F238E27FC236}">
                <a16:creationId xmlns:a16="http://schemas.microsoft.com/office/drawing/2014/main" id="{53F388E6-45BD-D343-B134-9D5CC10E0A4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959C7B21-613B-3243-9571-24B1B6C6D595}"/>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23623269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55BECE-9B89-7041-9D00-A1A9655E204E}"/>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3" name="Marcador de pie de página 2">
            <a:extLst>
              <a:ext uri="{FF2B5EF4-FFF2-40B4-BE49-F238E27FC236}">
                <a16:creationId xmlns:a16="http://schemas.microsoft.com/office/drawing/2014/main" id="{59AA6939-75E6-E648-9082-AD8DCDAF982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4F842F5-8EBD-344E-8CEF-D992A5893A15}"/>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24786751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C8C8FE-5EAC-104A-AAC1-0A64EAB4E67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1E1F622-60B8-7A44-A50A-90D9941EA7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p>
        </p:txBody>
      </p:sp>
      <p:sp>
        <p:nvSpPr>
          <p:cNvPr id="4" name="Marcador de texto 3">
            <a:extLst>
              <a:ext uri="{FF2B5EF4-FFF2-40B4-BE49-F238E27FC236}">
                <a16:creationId xmlns:a16="http://schemas.microsoft.com/office/drawing/2014/main" id="{CD3A08B6-5DD7-B746-AF00-67817A458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2ECDFBAE-F21B-DD48-B57A-EC2F825D31A2}"/>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6" name="Marcador de pie de página 5">
            <a:extLst>
              <a:ext uri="{FF2B5EF4-FFF2-40B4-BE49-F238E27FC236}">
                <a16:creationId xmlns:a16="http://schemas.microsoft.com/office/drawing/2014/main" id="{BC59CB4A-5D5C-E34F-AD7F-2D5C9E95FEA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E4C9D96-E43C-BE4C-995A-865CC96B90DC}"/>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2718055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D0788A-25F1-DE41-A7C5-195245B38B8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BB6A777-AC9C-CF4F-A72A-D2CD0F3FAB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40719809-8ECD-7549-ADBF-98429EEEC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ED6F253F-EF6E-3846-9F1D-BAB85182DECD}"/>
              </a:ext>
            </a:extLst>
          </p:cNvPr>
          <p:cNvSpPr>
            <a:spLocks noGrp="1"/>
          </p:cNvSpPr>
          <p:nvPr>
            <p:ph type="dt" sz="half" idx="10"/>
          </p:nvPr>
        </p:nvSpPr>
        <p:spPr/>
        <p:txBody>
          <a:bodyPr/>
          <a:lstStyle/>
          <a:p>
            <a:fld id="{2628A0B3-3F50-184D-A690-3E66C759F19A}" type="datetimeFigureOut">
              <a:rPr lang="es-ES" smtClean="0"/>
              <a:t>21/2/25</a:t>
            </a:fld>
            <a:endParaRPr lang="es-ES"/>
          </a:p>
        </p:txBody>
      </p:sp>
      <p:sp>
        <p:nvSpPr>
          <p:cNvPr id="6" name="Marcador de pie de página 5">
            <a:extLst>
              <a:ext uri="{FF2B5EF4-FFF2-40B4-BE49-F238E27FC236}">
                <a16:creationId xmlns:a16="http://schemas.microsoft.com/office/drawing/2014/main" id="{7A3EF9F2-E228-7E49-A580-F77531BB74E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5787550-9894-4C45-8F0B-727EF4886B5B}"/>
              </a:ext>
            </a:extLst>
          </p:cNvPr>
          <p:cNvSpPr>
            <a:spLocks noGrp="1"/>
          </p:cNvSpPr>
          <p:nvPr>
            <p:ph type="sldNum" sz="quarter" idx="12"/>
          </p:nvPr>
        </p:nvSpPr>
        <p:spPr/>
        <p:txBody>
          <a:bodyPr/>
          <a:lstStyle/>
          <a:p>
            <a:fld id="{51F3945C-EB37-A34A-BDD2-4B52C3412117}" type="slidenum">
              <a:rPr lang="es-ES" smtClean="0"/>
              <a:t>‹Nº›</a:t>
            </a:fld>
            <a:endParaRPr lang="es-ES"/>
          </a:p>
        </p:txBody>
      </p:sp>
    </p:spTree>
    <p:extLst>
      <p:ext uri="{BB962C8B-B14F-4D97-AF65-F5344CB8AC3E}">
        <p14:creationId xmlns:p14="http://schemas.microsoft.com/office/powerpoint/2010/main" val="34708545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844A62A-8ACF-7D4F-BA58-ADC10AA82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F21D826-6D3F-1F49-B699-E9D37072BA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BF628813-2E11-154F-B1F1-1C2B3BF842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8A0B3-3F50-184D-A690-3E66C759F19A}" type="datetimeFigureOut">
              <a:rPr lang="es-ES" smtClean="0"/>
              <a:t>21/2/25</a:t>
            </a:fld>
            <a:endParaRPr lang="es-ES"/>
          </a:p>
        </p:txBody>
      </p:sp>
      <p:sp>
        <p:nvSpPr>
          <p:cNvPr id="5" name="Marcador de pie de página 4">
            <a:extLst>
              <a:ext uri="{FF2B5EF4-FFF2-40B4-BE49-F238E27FC236}">
                <a16:creationId xmlns:a16="http://schemas.microsoft.com/office/drawing/2014/main" id="{B08F3E4C-F3D1-6D4F-AE51-5ED48B4546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EFFD1FA1-9752-2E4C-A3B6-6ECA785151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F3945C-EB37-A34A-BDD2-4B52C3412117}" type="slidenum">
              <a:rPr lang="es-ES" smtClean="0"/>
              <a:t>‹Nº›</a:t>
            </a:fld>
            <a:endParaRPr lang="es-ES"/>
          </a:p>
        </p:txBody>
      </p:sp>
    </p:spTree>
    <p:extLst>
      <p:ext uri="{BB962C8B-B14F-4D97-AF65-F5344CB8AC3E}">
        <p14:creationId xmlns:p14="http://schemas.microsoft.com/office/powerpoint/2010/main" val="2067657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eresa.rodriguezdelasheras@uc3m.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teresa.rodriguezdelasheras@uc3m.e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3"/>
          <p:cNvSpPr/>
          <p:nvPr/>
        </p:nvSpPr>
        <p:spPr>
          <a:xfrm>
            <a:off x="1416817" y="2176191"/>
            <a:ext cx="9656466" cy="1938992"/>
          </a:xfrm>
          <a:prstGeom prst="rect">
            <a:avLst/>
          </a:prstGeom>
          <a:solidFill>
            <a:schemeClr val="accent1">
              <a:lumMod val="75000"/>
            </a:schemeClr>
          </a:solidFill>
        </p:spPr>
        <p:txBody>
          <a:bodyPr wrap="square">
            <a:spAutoFit/>
          </a:bodyPr>
          <a:lstStyle/>
          <a:p>
            <a:pPr algn="ctr"/>
            <a:r>
              <a:rPr lang="en" sz="4000" b="1" dirty="0">
                <a:solidFill>
                  <a:schemeClr val="bg1"/>
                </a:solidFill>
                <a:latin typeface="Garamond" panose="02020404030301010803" pitchFamily="18" charset="0"/>
                <a:ea typeface="+mj-ea"/>
                <a:cs typeface="+mj-cs"/>
              </a:rPr>
              <a:t>Registries for the Digital Era: Automated, data-driven, and interoperable data ecosystems</a:t>
            </a:r>
            <a:endParaRPr lang="en-US" sz="4000" b="1" dirty="0">
              <a:solidFill>
                <a:schemeClr val="bg1"/>
              </a:solidFill>
              <a:latin typeface="Garamond" panose="02020404030301010803" pitchFamily="18" charset="0"/>
              <a:ea typeface="Garamond" charset="0"/>
              <a:cs typeface="Garamond" charset="0"/>
            </a:endParaRPr>
          </a:p>
        </p:txBody>
      </p:sp>
      <p:sp>
        <p:nvSpPr>
          <p:cNvPr id="2" name="CuadroTexto 1">
            <a:extLst>
              <a:ext uri="{FF2B5EF4-FFF2-40B4-BE49-F238E27FC236}">
                <a16:creationId xmlns:a16="http://schemas.microsoft.com/office/drawing/2014/main" id="{C3014C04-C951-1DAC-7C27-5AD4B1E58045}"/>
              </a:ext>
            </a:extLst>
          </p:cNvPr>
          <p:cNvSpPr txBox="1"/>
          <p:nvPr/>
        </p:nvSpPr>
        <p:spPr>
          <a:xfrm>
            <a:off x="894946" y="4359585"/>
            <a:ext cx="10876102" cy="1000274"/>
          </a:xfrm>
          <a:prstGeom prst="rect">
            <a:avLst/>
          </a:prstGeom>
          <a:noFill/>
        </p:spPr>
        <p:txBody>
          <a:bodyPr wrap="square" rtlCol="0">
            <a:spAutoFit/>
          </a:bodyPr>
          <a:lstStyle/>
          <a:p>
            <a:pPr algn="ctr"/>
            <a:r>
              <a:rPr lang="es-ES" sz="2200" b="1" dirty="0">
                <a:solidFill>
                  <a:schemeClr val="accent1"/>
                </a:solidFill>
                <a:latin typeface="Garamond" charset="0"/>
                <a:ea typeface="Garamond" charset="0"/>
                <a:cs typeface="Garamond" charset="0"/>
              </a:rPr>
              <a:t>Teresa Rodríguez de las Heras </a:t>
            </a:r>
            <a:r>
              <a:rPr lang="es-ES" sz="2200" b="1" dirty="0" err="1">
                <a:solidFill>
                  <a:schemeClr val="accent1"/>
                </a:solidFill>
                <a:latin typeface="Garamond" charset="0"/>
                <a:ea typeface="Garamond" charset="0"/>
                <a:cs typeface="Garamond" charset="0"/>
              </a:rPr>
              <a:t>Ballell</a:t>
            </a:r>
            <a:endParaRPr lang="es-ES" sz="2200" b="1" dirty="0">
              <a:solidFill>
                <a:schemeClr val="accent1"/>
              </a:solidFill>
              <a:latin typeface="Garamond" charset="0"/>
              <a:ea typeface="Garamond" charset="0"/>
              <a:cs typeface="Garamond" charset="0"/>
            </a:endParaRPr>
          </a:p>
          <a:p>
            <a:pPr algn="ctr"/>
            <a:r>
              <a:rPr lang="es-ES" sz="2200" i="1" dirty="0">
                <a:solidFill>
                  <a:schemeClr val="accent1"/>
                </a:solidFill>
                <a:latin typeface="Garamond" charset="0"/>
                <a:ea typeface="Garamond" charset="0"/>
                <a:cs typeface="Garamond" charset="0"/>
              </a:rPr>
              <a:t>Full </a:t>
            </a:r>
            <a:r>
              <a:rPr lang="es-ES" sz="2200" i="1" dirty="0" err="1">
                <a:solidFill>
                  <a:schemeClr val="accent1"/>
                </a:solidFill>
                <a:latin typeface="Garamond" charset="0"/>
                <a:ea typeface="Garamond" charset="0"/>
                <a:cs typeface="Garamond" charset="0"/>
              </a:rPr>
              <a:t>Professor</a:t>
            </a:r>
            <a:r>
              <a:rPr lang="es-ES" sz="2200" i="1" dirty="0">
                <a:solidFill>
                  <a:schemeClr val="accent1"/>
                </a:solidFill>
                <a:latin typeface="Garamond" charset="0"/>
                <a:ea typeface="Garamond" charset="0"/>
                <a:cs typeface="Garamond" charset="0"/>
              </a:rPr>
              <a:t> of </a:t>
            </a:r>
            <a:r>
              <a:rPr lang="es-ES" sz="2200" i="1" dirty="0" err="1">
                <a:solidFill>
                  <a:schemeClr val="accent1"/>
                </a:solidFill>
                <a:latin typeface="Garamond" charset="0"/>
                <a:ea typeface="Garamond" charset="0"/>
                <a:cs typeface="Garamond" charset="0"/>
              </a:rPr>
              <a:t>Commercial</a:t>
            </a:r>
            <a:r>
              <a:rPr lang="es-ES" sz="2200" i="1" dirty="0">
                <a:solidFill>
                  <a:schemeClr val="accent1"/>
                </a:solidFill>
                <a:latin typeface="Garamond" charset="0"/>
                <a:ea typeface="Garamond" charset="0"/>
                <a:cs typeface="Garamond" charset="0"/>
              </a:rPr>
              <a:t> </a:t>
            </a:r>
            <a:r>
              <a:rPr lang="es-ES" sz="2200" i="1" dirty="0" err="1">
                <a:solidFill>
                  <a:schemeClr val="accent1"/>
                </a:solidFill>
                <a:latin typeface="Garamond" charset="0"/>
                <a:ea typeface="Garamond" charset="0"/>
                <a:cs typeface="Garamond" charset="0"/>
              </a:rPr>
              <a:t>Law</a:t>
            </a:r>
            <a:r>
              <a:rPr lang="es-ES" sz="2200" i="1" dirty="0">
                <a:solidFill>
                  <a:schemeClr val="accent1"/>
                </a:solidFill>
                <a:latin typeface="Garamond" charset="0"/>
                <a:ea typeface="Garamond" charset="0"/>
                <a:cs typeface="Garamond" charset="0"/>
              </a:rPr>
              <a:t>, Universidad Carlos III de Madrid </a:t>
            </a:r>
          </a:p>
          <a:p>
            <a:pPr algn="ctr"/>
            <a:r>
              <a:rPr lang="es-ES" sz="1500" b="1" u="sng" dirty="0">
                <a:solidFill>
                  <a:schemeClr val="accent1"/>
                </a:solidFill>
                <a:latin typeface="Garamond" charset="0"/>
                <a:ea typeface="Garamond" charset="0"/>
                <a:cs typeface="Garamond" charset="0"/>
                <a:hlinkClick r:id="rId3">
                  <a:extLst>
                    <a:ext uri="{A12FA001-AC4F-418D-AE19-62706E023703}">
                      <ahyp:hlinkClr xmlns:ahyp="http://schemas.microsoft.com/office/drawing/2018/hyperlinkcolor" val="tx"/>
                    </a:ext>
                  </a:extLst>
                </a:hlinkClick>
              </a:rPr>
              <a:t>teresa.rodriguezdelasheras@uc3m.es</a:t>
            </a:r>
            <a:endParaRPr lang="es-ES" sz="1500" b="1" u="sng" dirty="0">
              <a:solidFill>
                <a:schemeClr val="accent1"/>
              </a:solidFill>
              <a:latin typeface="Garamond" charset="0"/>
              <a:ea typeface="Garamond" charset="0"/>
              <a:cs typeface="Garamond" charset="0"/>
            </a:endParaRPr>
          </a:p>
        </p:txBody>
      </p:sp>
    </p:spTree>
    <p:extLst>
      <p:ext uri="{BB962C8B-B14F-4D97-AF65-F5344CB8AC3E}">
        <p14:creationId xmlns:p14="http://schemas.microsoft.com/office/powerpoint/2010/main" val="45353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F8E1027-8651-F84E-BEE4-D299D6026994}"/>
              </a:ext>
            </a:extLst>
          </p:cNvPr>
          <p:cNvSpPr txBox="1"/>
          <p:nvPr/>
        </p:nvSpPr>
        <p:spPr>
          <a:xfrm>
            <a:off x="616945" y="650539"/>
            <a:ext cx="10924429" cy="5539978"/>
          </a:xfrm>
          <a:prstGeom prst="rect">
            <a:avLst/>
          </a:prstGeom>
          <a:noFill/>
        </p:spPr>
        <p:txBody>
          <a:bodyPr wrap="square" rtlCol="0">
            <a:spAutoFit/>
          </a:bodyPr>
          <a:lstStyle/>
          <a:p>
            <a:pPr algn="just"/>
            <a:r>
              <a:rPr lang="en" sz="2800" dirty="0">
                <a:solidFill>
                  <a:schemeClr val="accent1">
                    <a:lumMod val="50000"/>
                  </a:schemeClr>
                </a:solidFill>
                <a:latin typeface="Garamond" panose="02020404030301010803" pitchFamily="18" charset="0"/>
              </a:rPr>
              <a:t>I.- Technology impacts on the role of registries </a:t>
            </a:r>
          </a:p>
          <a:p>
            <a:pPr algn="just"/>
            <a:endParaRPr lang="en" sz="2800" dirty="0">
              <a:solidFill>
                <a:schemeClr val="accent1">
                  <a:lumMod val="50000"/>
                </a:schemeClr>
              </a:solidFill>
              <a:latin typeface="Garamond" panose="02020404030301010803" pitchFamily="18" charset="0"/>
            </a:endParaRPr>
          </a:p>
          <a:p>
            <a:pPr algn="just"/>
            <a:r>
              <a:rPr lang="en" sz="2800" dirty="0">
                <a:solidFill>
                  <a:schemeClr val="accent1">
                    <a:lumMod val="50000"/>
                  </a:schemeClr>
                </a:solidFill>
                <a:latin typeface="Garamond" panose="02020404030301010803" pitchFamily="18" charset="0"/>
              </a:rPr>
              <a:t>II.- Technology impacts on risk allocation </a:t>
            </a:r>
          </a:p>
          <a:p>
            <a:pPr algn="just"/>
            <a:endParaRPr lang="en" sz="2800" dirty="0">
              <a:solidFill>
                <a:schemeClr val="accent1">
                  <a:lumMod val="50000"/>
                </a:schemeClr>
              </a:solidFill>
              <a:latin typeface="Garamond" panose="02020404030301010803" pitchFamily="18" charset="0"/>
            </a:endParaRPr>
          </a:p>
          <a:p>
            <a:pPr algn="just"/>
            <a:r>
              <a:rPr lang="en" sz="2800" dirty="0">
                <a:solidFill>
                  <a:schemeClr val="accent1">
                    <a:lumMod val="50000"/>
                  </a:schemeClr>
                </a:solidFill>
                <a:latin typeface="Garamond" panose="02020404030301010803" pitchFamily="18" charset="0"/>
              </a:rPr>
              <a:t>III.- Technology-</a:t>
            </a:r>
            <a:r>
              <a:rPr lang="en" sz="2800" dirty="0" err="1">
                <a:solidFill>
                  <a:schemeClr val="accent1">
                    <a:lumMod val="50000"/>
                  </a:schemeClr>
                </a:solidFill>
                <a:latin typeface="Garamond" panose="02020404030301010803" pitchFamily="18" charset="0"/>
              </a:rPr>
              <a:t>neutr</a:t>
            </a:r>
            <a:r>
              <a:rPr lang="es-ES" sz="2800" dirty="0">
                <a:solidFill>
                  <a:schemeClr val="accent1">
                    <a:lumMod val="50000"/>
                  </a:schemeClr>
                </a:solidFill>
                <a:latin typeface="Garamond" panose="02020404030301010803" pitchFamily="18" charset="0"/>
              </a:rPr>
              <a:t>al</a:t>
            </a:r>
            <a:r>
              <a:rPr lang="en" sz="2800" dirty="0" err="1">
                <a:solidFill>
                  <a:schemeClr val="accent1">
                    <a:lumMod val="50000"/>
                  </a:schemeClr>
                </a:solidFill>
                <a:latin typeface="Garamond" panose="02020404030301010803" pitchFamily="18" charset="0"/>
              </a:rPr>
              <a:t>ity</a:t>
            </a:r>
            <a:r>
              <a:rPr lang="en" sz="2800" dirty="0">
                <a:solidFill>
                  <a:schemeClr val="accent1">
                    <a:lumMod val="50000"/>
                  </a:schemeClr>
                </a:solidFill>
                <a:latin typeface="Garamond" panose="02020404030301010803" pitchFamily="18" charset="0"/>
              </a:rPr>
              <a:t>: Electronic registers are, non</a:t>
            </a:r>
            <a:r>
              <a:rPr lang="es-ES" sz="2800" dirty="0">
                <a:solidFill>
                  <a:schemeClr val="accent1">
                    <a:lumMod val="50000"/>
                  </a:schemeClr>
                </a:solidFill>
                <a:latin typeface="Garamond" panose="02020404030301010803" pitchFamily="18" charset="0"/>
              </a:rPr>
              <a:t>e</a:t>
            </a:r>
            <a:r>
              <a:rPr lang="en" sz="2800" dirty="0" err="1">
                <a:solidFill>
                  <a:schemeClr val="accent1">
                    <a:lumMod val="50000"/>
                  </a:schemeClr>
                </a:solidFill>
                <a:latin typeface="Garamond" panose="02020404030301010803" pitchFamily="18" charset="0"/>
              </a:rPr>
              <a:t>theless</a:t>
            </a:r>
            <a:r>
              <a:rPr lang="en" sz="2800" dirty="0">
                <a:solidFill>
                  <a:schemeClr val="accent1">
                    <a:lumMod val="50000"/>
                  </a:schemeClr>
                </a:solidFill>
                <a:latin typeface="Garamond" panose="02020404030301010803" pitchFamily="18" charset="0"/>
              </a:rPr>
              <a:t>, designed and operate as traditional registers </a:t>
            </a:r>
          </a:p>
          <a:p>
            <a:pPr algn="just"/>
            <a:endParaRPr lang="en" sz="2800" dirty="0">
              <a:solidFill>
                <a:schemeClr val="accent1">
                  <a:lumMod val="50000"/>
                </a:schemeClr>
              </a:solidFill>
              <a:latin typeface="Garamond" panose="02020404030301010803" pitchFamily="18" charset="0"/>
            </a:endParaRPr>
          </a:p>
          <a:p>
            <a:pPr algn="just"/>
            <a:r>
              <a:rPr lang="en" sz="2800" dirty="0">
                <a:solidFill>
                  <a:schemeClr val="accent1">
                    <a:lumMod val="50000"/>
                  </a:schemeClr>
                </a:solidFill>
                <a:latin typeface="Garamond" panose="02020404030301010803" pitchFamily="18" charset="0"/>
              </a:rPr>
              <a:t>IV.- Data-driven registry system focuses on data accessibility (</a:t>
            </a:r>
            <a:r>
              <a:rPr lang="en" sz="2800">
                <a:solidFill>
                  <a:schemeClr val="accent1">
                    <a:lumMod val="50000"/>
                  </a:schemeClr>
                </a:solidFill>
                <a:latin typeface="Garamond" panose="02020404030301010803" pitchFamily="18" charset="0"/>
              </a:rPr>
              <a:t>signaling effect)</a:t>
            </a:r>
            <a:endParaRPr lang="en" sz="2800" dirty="0">
              <a:solidFill>
                <a:schemeClr val="accent1">
                  <a:lumMod val="50000"/>
                </a:schemeClr>
              </a:solidFill>
              <a:latin typeface="Garamond" panose="02020404030301010803" pitchFamily="18" charset="0"/>
            </a:endParaRPr>
          </a:p>
          <a:p>
            <a:pPr algn="just"/>
            <a:endParaRPr lang="en" sz="2800" dirty="0">
              <a:solidFill>
                <a:schemeClr val="accent1">
                  <a:lumMod val="50000"/>
                </a:schemeClr>
              </a:solidFill>
              <a:latin typeface="Garamond" panose="02020404030301010803" pitchFamily="18" charset="0"/>
            </a:endParaRPr>
          </a:p>
          <a:p>
            <a:pPr algn="just"/>
            <a:r>
              <a:rPr lang="en" sz="2800" dirty="0">
                <a:solidFill>
                  <a:schemeClr val="accent1">
                    <a:lumMod val="50000"/>
                  </a:schemeClr>
                </a:solidFill>
                <a:latin typeface="Garamond" panose="02020404030301010803" pitchFamily="18" charset="0"/>
              </a:rPr>
              <a:t>V.- L</a:t>
            </a:r>
            <a:r>
              <a:rPr lang="es-ES" sz="2800" dirty="0">
                <a:solidFill>
                  <a:schemeClr val="accent1">
                    <a:lumMod val="50000"/>
                  </a:schemeClr>
                </a:solidFill>
                <a:latin typeface="Garamond" panose="02020404030301010803" pitchFamily="18" charset="0"/>
              </a:rPr>
              <a:t>i</a:t>
            </a:r>
            <a:r>
              <a:rPr lang="en" sz="2800" dirty="0">
                <a:solidFill>
                  <a:schemeClr val="accent1">
                    <a:lumMod val="50000"/>
                  </a:schemeClr>
                </a:solidFill>
                <a:latin typeface="Garamond" panose="02020404030301010803" pitchFamily="18" charset="0"/>
              </a:rPr>
              <a:t>ability rules should be adapted to core functions</a:t>
            </a:r>
          </a:p>
          <a:p>
            <a:pPr algn="just"/>
            <a:endParaRPr lang="en" sz="2800" dirty="0">
              <a:solidFill>
                <a:schemeClr val="accent1">
                  <a:lumMod val="50000"/>
                </a:schemeClr>
              </a:solidFill>
              <a:latin typeface="Garamond" panose="02020404030301010803" pitchFamily="18" charset="0"/>
            </a:endParaRPr>
          </a:p>
          <a:p>
            <a:pPr algn="just"/>
            <a:r>
              <a:rPr lang="en" sz="2800" dirty="0">
                <a:solidFill>
                  <a:schemeClr val="accent1">
                    <a:lumMod val="50000"/>
                  </a:schemeClr>
                </a:solidFill>
                <a:latin typeface="Garamond" panose="02020404030301010803" pitchFamily="18" charset="0"/>
              </a:rPr>
              <a:t>VI.- Automation may enhance effectiveness of traditional registers. </a:t>
            </a:r>
          </a:p>
          <a:p>
            <a:endParaRPr lang="es-ES" dirty="0"/>
          </a:p>
        </p:txBody>
      </p:sp>
    </p:spTree>
    <p:extLst>
      <p:ext uri="{BB962C8B-B14F-4D97-AF65-F5344CB8AC3E}">
        <p14:creationId xmlns:p14="http://schemas.microsoft.com/office/powerpoint/2010/main" val="334789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014C04-C951-1DAC-7C27-5AD4B1E58045}"/>
              </a:ext>
            </a:extLst>
          </p:cNvPr>
          <p:cNvSpPr txBox="1"/>
          <p:nvPr/>
        </p:nvSpPr>
        <p:spPr>
          <a:xfrm>
            <a:off x="894946" y="4359585"/>
            <a:ext cx="10876102" cy="1000274"/>
          </a:xfrm>
          <a:prstGeom prst="rect">
            <a:avLst/>
          </a:prstGeom>
          <a:noFill/>
        </p:spPr>
        <p:txBody>
          <a:bodyPr wrap="square" rtlCol="0">
            <a:spAutoFit/>
          </a:bodyPr>
          <a:lstStyle/>
          <a:p>
            <a:pPr algn="ctr"/>
            <a:r>
              <a:rPr lang="es-ES" sz="2200" b="1" dirty="0">
                <a:solidFill>
                  <a:schemeClr val="accent1"/>
                </a:solidFill>
                <a:latin typeface="Garamond" charset="0"/>
                <a:ea typeface="Garamond" charset="0"/>
                <a:cs typeface="Garamond" charset="0"/>
              </a:rPr>
              <a:t>Teresa Rodríguez de las Heras </a:t>
            </a:r>
            <a:r>
              <a:rPr lang="es-ES" sz="2200" b="1" dirty="0" err="1">
                <a:solidFill>
                  <a:schemeClr val="accent1"/>
                </a:solidFill>
                <a:latin typeface="Garamond" charset="0"/>
                <a:ea typeface="Garamond" charset="0"/>
                <a:cs typeface="Garamond" charset="0"/>
              </a:rPr>
              <a:t>Ballell</a:t>
            </a:r>
            <a:endParaRPr lang="es-ES" sz="2200" b="1" dirty="0">
              <a:solidFill>
                <a:schemeClr val="accent1"/>
              </a:solidFill>
              <a:latin typeface="Garamond" charset="0"/>
              <a:ea typeface="Garamond" charset="0"/>
              <a:cs typeface="Garamond" charset="0"/>
            </a:endParaRPr>
          </a:p>
          <a:p>
            <a:pPr algn="ctr"/>
            <a:r>
              <a:rPr lang="es-ES" sz="2200" i="1" dirty="0">
                <a:solidFill>
                  <a:schemeClr val="accent1"/>
                </a:solidFill>
                <a:latin typeface="Garamond" charset="0"/>
                <a:ea typeface="Garamond" charset="0"/>
                <a:cs typeface="Garamond" charset="0"/>
              </a:rPr>
              <a:t>Full </a:t>
            </a:r>
            <a:r>
              <a:rPr lang="es-ES" sz="2200" i="1" dirty="0" err="1">
                <a:solidFill>
                  <a:schemeClr val="accent1"/>
                </a:solidFill>
                <a:latin typeface="Garamond" charset="0"/>
                <a:ea typeface="Garamond" charset="0"/>
                <a:cs typeface="Garamond" charset="0"/>
              </a:rPr>
              <a:t>Professor</a:t>
            </a:r>
            <a:r>
              <a:rPr lang="es-ES" sz="2200" i="1" dirty="0">
                <a:solidFill>
                  <a:schemeClr val="accent1"/>
                </a:solidFill>
                <a:latin typeface="Garamond" charset="0"/>
                <a:ea typeface="Garamond" charset="0"/>
                <a:cs typeface="Garamond" charset="0"/>
              </a:rPr>
              <a:t> of </a:t>
            </a:r>
            <a:r>
              <a:rPr lang="es-ES" sz="2200" i="1" dirty="0" err="1">
                <a:solidFill>
                  <a:schemeClr val="accent1"/>
                </a:solidFill>
                <a:latin typeface="Garamond" charset="0"/>
                <a:ea typeface="Garamond" charset="0"/>
                <a:cs typeface="Garamond" charset="0"/>
              </a:rPr>
              <a:t>Commercial</a:t>
            </a:r>
            <a:r>
              <a:rPr lang="es-ES" sz="2200" i="1" dirty="0">
                <a:solidFill>
                  <a:schemeClr val="accent1"/>
                </a:solidFill>
                <a:latin typeface="Garamond" charset="0"/>
                <a:ea typeface="Garamond" charset="0"/>
                <a:cs typeface="Garamond" charset="0"/>
              </a:rPr>
              <a:t> </a:t>
            </a:r>
            <a:r>
              <a:rPr lang="es-ES" sz="2200" i="1" dirty="0" err="1">
                <a:solidFill>
                  <a:schemeClr val="accent1"/>
                </a:solidFill>
                <a:latin typeface="Garamond" charset="0"/>
                <a:ea typeface="Garamond" charset="0"/>
                <a:cs typeface="Garamond" charset="0"/>
              </a:rPr>
              <a:t>Law</a:t>
            </a:r>
            <a:r>
              <a:rPr lang="es-ES" sz="2200" i="1" dirty="0">
                <a:solidFill>
                  <a:schemeClr val="accent1"/>
                </a:solidFill>
                <a:latin typeface="Garamond" charset="0"/>
                <a:ea typeface="Garamond" charset="0"/>
                <a:cs typeface="Garamond" charset="0"/>
              </a:rPr>
              <a:t>, Universidad Carlos III de Madrid </a:t>
            </a:r>
          </a:p>
          <a:p>
            <a:pPr algn="ctr"/>
            <a:r>
              <a:rPr lang="es-ES" sz="1500" b="1" u="sng" dirty="0">
                <a:solidFill>
                  <a:schemeClr val="accent1"/>
                </a:solidFill>
                <a:latin typeface="Garamond" charset="0"/>
                <a:ea typeface="Garamond" charset="0"/>
                <a:cs typeface="Garamond" charset="0"/>
                <a:hlinkClick r:id="rId3">
                  <a:extLst>
                    <a:ext uri="{A12FA001-AC4F-418D-AE19-62706E023703}">
                      <ahyp:hlinkClr xmlns:ahyp="http://schemas.microsoft.com/office/drawing/2018/hyperlinkcolor" val="tx"/>
                    </a:ext>
                  </a:extLst>
                </a:hlinkClick>
              </a:rPr>
              <a:t>teresa.rodriguezdelasheras@uc3m.es</a:t>
            </a:r>
            <a:endParaRPr lang="es-ES" sz="1500" b="1" u="sng" dirty="0">
              <a:solidFill>
                <a:schemeClr val="accent1"/>
              </a:solidFill>
              <a:latin typeface="Garamond" charset="0"/>
              <a:ea typeface="Garamond" charset="0"/>
              <a:cs typeface="Garamond" charset="0"/>
            </a:endParaRPr>
          </a:p>
        </p:txBody>
      </p:sp>
    </p:spTree>
    <p:extLst>
      <p:ext uri="{BB962C8B-B14F-4D97-AF65-F5344CB8AC3E}">
        <p14:creationId xmlns:p14="http://schemas.microsoft.com/office/powerpoint/2010/main" val="154370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1A5CC97B-1C10-FC4C-9BED-E204A050B84A}"/>
              </a:ext>
            </a:extLst>
          </p:cNvPr>
          <p:cNvSpPr txBox="1">
            <a:spLocks noChangeArrowheads="1"/>
          </p:cNvSpPr>
          <p:nvPr/>
        </p:nvSpPr>
        <p:spPr bwMode="auto">
          <a:xfrm>
            <a:off x="800600" y="413458"/>
            <a:ext cx="7658797" cy="523220"/>
          </a:xfrm>
          <a:prstGeom prst="rect">
            <a:avLst/>
          </a:prstGeom>
          <a:solidFill>
            <a:schemeClr val="accent1"/>
          </a:solidFill>
          <a:ln w="9525">
            <a:solidFill>
              <a:schemeClr val="accent1"/>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2800" b="1" dirty="0" err="1">
                <a:solidFill>
                  <a:schemeClr val="bg1"/>
                </a:solidFill>
                <a:latin typeface="Garamond" panose="02020404030301010803" pitchFamily="18" charset="0"/>
              </a:rPr>
              <a:t>Hypothesis</a:t>
            </a:r>
            <a:endParaRPr lang="es-ES" altLang="es-GB" sz="2800" b="1" dirty="0">
              <a:solidFill>
                <a:schemeClr val="bg1"/>
              </a:solidFill>
              <a:latin typeface="Garamond" panose="02020404030301010803" pitchFamily="18" charset="0"/>
            </a:endParaRPr>
          </a:p>
        </p:txBody>
      </p:sp>
      <p:sp>
        <p:nvSpPr>
          <p:cNvPr id="5" name="CuadroTexto 4">
            <a:extLst>
              <a:ext uri="{FF2B5EF4-FFF2-40B4-BE49-F238E27FC236}">
                <a16:creationId xmlns:a16="http://schemas.microsoft.com/office/drawing/2014/main" id="{0BB05980-D163-E241-9BB4-6C17B62D953A}"/>
              </a:ext>
            </a:extLst>
          </p:cNvPr>
          <p:cNvSpPr txBox="1"/>
          <p:nvPr/>
        </p:nvSpPr>
        <p:spPr>
          <a:xfrm>
            <a:off x="994787" y="3014504"/>
            <a:ext cx="2924070" cy="1246495"/>
          </a:xfrm>
          <a:prstGeom prst="rect">
            <a:avLst/>
          </a:prstGeom>
          <a:noFill/>
          <a:ln>
            <a:solidFill>
              <a:schemeClr val="accent1"/>
            </a:solidFill>
          </a:ln>
        </p:spPr>
        <p:txBody>
          <a:bodyPr wrap="square" rtlCol="0">
            <a:spAutoFit/>
          </a:bodyPr>
          <a:lstStyle/>
          <a:p>
            <a:pPr algn="ctr"/>
            <a:endParaRPr lang="es-ES" sz="2500" b="1" dirty="0">
              <a:solidFill>
                <a:schemeClr val="accent1">
                  <a:lumMod val="75000"/>
                </a:schemeClr>
              </a:solidFill>
              <a:latin typeface="Garamond" panose="02020404030301010803" pitchFamily="18" charset="0"/>
            </a:endParaRPr>
          </a:p>
          <a:p>
            <a:pPr algn="ctr"/>
            <a:r>
              <a:rPr lang="es-ES" sz="2500" b="1" dirty="0">
                <a:solidFill>
                  <a:schemeClr val="accent1">
                    <a:lumMod val="75000"/>
                  </a:schemeClr>
                </a:solidFill>
                <a:latin typeface="Garamond" panose="02020404030301010803" pitchFamily="18" charset="0"/>
              </a:rPr>
              <a:t>Role of </a:t>
            </a:r>
            <a:r>
              <a:rPr lang="es-ES" sz="2500" b="1" dirty="0" err="1">
                <a:solidFill>
                  <a:schemeClr val="accent1">
                    <a:lumMod val="75000"/>
                  </a:schemeClr>
                </a:solidFill>
                <a:latin typeface="Garamond" panose="02020404030301010803" pitchFamily="18" charset="0"/>
              </a:rPr>
              <a:t>Registries</a:t>
            </a:r>
            <a:endParaRPr lang="es-ES" sz="2500" b="1" dirty="0">
              <a:solidFill>
                <a:schemeClr val="accent1">
                  <a:lumMod val="75000"/>
                </a:schemeClr>
              </a:solidFill>
              <a:latin typeface="Garamond" panose="02020404030301010803" pitchFamily="18" charset="0"/>
            </a:endParaRPr>
          </a:p>
          <a:p>
            <a:pPr algn="ctr"/>
            <a:r>
              <a:rPr lang="es-ES" sz="2500" b="1" dirty="0">
                <a:solidFill>
                  <a:schemeClr val="accent1">
                    <a:lumMod val="75000"/>
                  </a:schemeClr>
                </a:solidFill>
                <a:latin typeface="Garamond" panose="02020404030301010803" pitchFamily="18" charset="0"/>
              </a:rPr>
              <a:t> </a:t>
            </a:r>
          </a:p>
        </p:txBody>
      </p:sp>
      <p:sp>
        <p:nvSpPr>
          <p:cNvPr id="6" name="CuadroTexto 5">
            <a:extLst>
              <a:ext uri="{FF2B5EF4-FFF2-40B4-BE49-F238E27FC236}">
                <a16:creationId xmlns:a16="http://schemas.microsoft.com/office/drawing/2014/main" id="{A4B2A093-AE75-354D-A771-6569A7D4EAE5}"/>
              </a:ext>
            </a:extLst>
          </p:cNvPr>
          <p:cNvSpPr txBox="1"/>
          <p:nvPr/>
        </p:nvSpPr>
        <p:spPr>
          <a:xfrm>
            <a:off x="4784689" y="3015002"/>
            <a:ext cx="2924070" cy="1246495"/>
          </a:xfrm>
          <a:prstGeom prst="rect">
            <a:avLst/>
          </a:prstGeom>
          <a:noFill/>
          <a:ln>
            <a:solidFill>
              <a:schemeClr val="accent1"/>
            </a:solidFill>
          </a:ln>
        </p:spPr>
        <p:txBody>
          <a:bodyPr wrap="square" rtlCol="0">
            <a:spAutoFit/>
          </a:bodyPr>
          <a:lstStyle/>
          <a:p>
            <a:pPr algn="ctr"/>
            <a:endParaRPr lang="es-ES" sz="2500" b="1" dirty="0">
              <a:solidFill>
                <a:schemeClr val="accent1">
                  <a:lumMod val="75000"/>
                </a:schemeClr>
              </a:solidFill>
              <a:latin typeface="Garamond" panose="02020404030301010803" pitchFamily="18" charset="0"/>
            </a:endParaRPr>
          </a:p>
          <a:p>
            <a:pPr algn="ctr"/>
            <a:r>
              <a:rPr lang="es-ES" sz="2500" b="1" dirty="0" err="1">
                <a:solidFill>
                  <a:schemeClr val="accent1">
                    <a:lumMod val="75000"/>
                  </a:schemeClr>
                </a:solidFill>
                <a:latin typeface="Garamond" panose="02020404030301010803" pitchFamily="18" charset="0"/>
              </a:rPr>
              <a:t>Implementation</a:t>
            </a:r>
            <a:endParaRPr lang="es-ES" sz="2500" b="1" dirty="0">
              <a:solidFill>
                <a:schemeClr val="accent1">
                  <a:lumMod val="75000"/>
                </a:schemeClr>
              </a:solidFill>
              <a:latin typeface="Garamond" panose="02020404030301010803" pitchFamily="18" charset="0"/>
            </a:endParaRPr>
          </a:p>
          <a:p>
            <a:pPr algn="ctr"/>
            <a:r>
              <a:rPr lang="es-ES" sz="2500" b="1" dirty="0">
                <a:solidFill>
                  <a:schemeClr val="accent1">
                    <a:lumMod val="75000"/>
                  </a:schemeClr>
                </a:solidFill>
                <a:latin typeface="Garamond" panose="02020404030301010803" pitchFamily="18" charset="0"/>
              </a:rPr>
              <a:t> </a:t>
            </a:r>
          </a:p>
        </p:txBody>
      </p:sp>
      <p:sp>
        <p:nvSpPr>
          <p:cNvPr id="7" name="CuadroTexto 6">
            <a:extLst>
              <a:ext uri="{FF2B5EF4-FFF2-40B4-BE49-F238E27FC236}">
                <a16:creationId xmlns:a16="http://schemas.microsoft.com/office/drawing/2014/main" id="{EE8EB9DC-34FC-3242-9E39-EE3DD5721FFD}"/>
              </a:ext>
            </a:extLst>
          </p:cNvPr>
          <p:cNvSpPr txBox="1"/>
          <p:nvPr/>
        </p:nvSpPr>
        <p:spPr>
          <a:xfrm>
            <a:off x="8574592" y="2743200"/>
            <a:ext cx="2924070" cy="1631216"/>
          </a:xfrm>
          <a:prstGeom prst="rect">
            <a:avLst/>
          </a:prstGeom>
          <a:noFill/>
          <a:ln>
            <a:solidFill>
              <a:schemeClr val="accent1"/>
            </a:solidFill>
          </a:ln>
        </p:spPr>
        <p:txBody>
          <a:bodyPr wrap="square" rtlCol="0">
            <a:spAutoFit/>
          </a:bodyPr>
          <a:lstStyle/>
          <a:p>
            <a:pPr algn="ctr"/>
            <a:endParaRPr lang="es-ES" sz="2500" b="1" dirty="0">
              <a:solidFill>
                <a:schemeClr val="accent1">
                  <a:lumMod val="75000"/>
                </a:schemeClr>
              </a:solidFill>
              <a:latin typeface="Garamond" panose="02020404030301010803" pitchFamily="18" charset="0"/>
            </a:endParaRPr>
          </a:p>
          <a:p>
            <a:pPr algn="ctr"/>
            <a:r>
              <a:rPr lang="es-ES" sz="2500" b="1" dirty="0" err="1">
                <a:solidFill>
                  <a:schemeClr val="accent1">
                    <a:lumMod val="75000"/>
                  </a:schemeClr>
                </a:solidFill>
                <a:latin typeface="Garamond" panose="02020404030301010803" pitchFamily="18" charset="0"/>
              </a:rPr>
              <a:t>Other</a:t>
            </a:r>
            <a:r>
              <a:rPr lang="es-ES" sz="2500" b="1" dirty="0">
                <a:solidFill>
                  <a:schemeClr val="accent1">
                    <a:lumMod val="75000"/>
                  </a:schemeClr>
                </a:solidFill>
                <a:latin typeface="Garamond" panose="02020404030301010803" pitchFamily="18" charset="0"/>
              </a:rPr>
              <a:t> </a:t>
            </a:r>
            <a:r>
              <a:rPr lang="es-ES" sz="2500" b="1" dirty="0" err="1">
                <a:solidFill>
                  <a:schemeClr val="accent1">
                    <a:lumMod val="75000"/>
                  </a:schemeClr>
                </a:solidFill>
                <a:latin typeface="Garamond" panose="02020404030301010803" pitchFamily="18" charset="0"/>
              </a:rPr>
              <a:t>functionalities</a:t>
            </a:r>
            <a:endParaRPr lang="es-ES" sz="2500" b="1" dirty="0">
              <a:solidFill>
                <a:schemeClr val="accent1">
                  <a:lumMod val="75000"/>
                </a:schemeClr>
              </a:solidFill>
              <a:latin typeface="Garamond" panose="02020404030301010803" pitchFamily="18" charset="0"/>
            </a:endParaRPr>
          </a:p>
          <a:p>
            <a:pPr algn="ctr"/>
            <a:r>
              <a:rPr lang="es-ES" sz="2500" b="1" dirty="0">
                <a:solidFill>
                  <a:schemeClr val="accent1">
                    <a:lumMod val="75000"/>
                  </a:schemeClr>
                </a:solidFill>
                <a:latin typeface="Garamond" panose="02020404030301010803" pitchFamily="18" charset="0"/>
              </a:rPr>
              <a:t> </a:t>
            </a:r>
          </a:p>
        </p:txBody>
      </p:sp>
      <p:sp>
        <p:nvSpPr>
          <p:cNvPr id="8" name="Flecha curvada hacia abajo 7">
            <a:extLst>
              <a:ext uri="{FF2B5EF4-FFF2-40B4-BE49-F238E27FC236}">
                <a16:creationId xmlns:a16="http://schemas.microsoft.com/office/drawing/2014/main" id="{BB96CB06-4822-9944-99A0-446D04C9B129}"/>
              </a:ext>
            </a:extLst>
          </p:cNvPr>
          <p:cNvSpPr/>
          <p:nvPr/>
        </p:nvSpPr>
        <p:spPr>
          <a:xfrm>
            <a:off x="2321171" y="1607736"/>
            <a:ext cx="3362848" cy="1034980"/>
          </a:xfrm>
          <a:prstGeom prst="curved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9" name="Flecha curvada hacia abajo 8">
            <a:extLst>
              <a:ext uri="{FF2B5EF4-FFF2-40B4-BE49-F238E27FC236}">
                <a16:creationId xmlns:a16="http://schemas.microsoft.com/office/drawing/2014/main" id="{FBF6C2C6-3516-1E47-8D5E-C9E8BB7DB8D1}"/>
              </a:ext>
            </a:extLst>
          </p:cNvPr>
          <p:cNvSpPr/>
          <p:nvPr/>
        </p:nvSpPr>
        <p:spPr>
          <a:xfrm>
            <a:off x="6777973" y="1579263"/>
            <a:ext cx="3362848" cy="1034980"/>
          </a:xfrm>
          <a:prstGeom prst="curved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0" name="CuadroTexto 9">
            <a:extLst>
              <a:ext uri="{FF2B5EF4-FFF2-40B4-BE49-F238E27FC236}">
                <a16:creationId xmlns:a16="http://schemas.microsoft.com/office/drawing/2014/main" id="{5AD0CAD3-7C71-694B-B990-6B104C2B6D88}"/>
              </a:ext>
            </a:extLst>
          </p:cNvPr>
          <p:cNvSpPr txBox="1"/>
          <p:nvPr/>
        </p:nvSpPr>
        <p:spPr>
          <a:xfrm>
            <a:off x="3054699" y="2125226"/>
            <a:ext cx="1575299" cy="477054"/>
          </a:xfrm>
          <a:prstGeom prst="rect">
            <a:avLst/>
          </a:prstGeom>
          <a:noFill/>
        </p:spPr>
        <p:txBody>
          <a:bodyPr wrap="square" rtlCol="0">
            <a:spAutoFit/>
          </a:bodyPr>
          <a:lstStyle/>
          <a:p>
            <a:pPr algn="ctr"/>
            <a:r>
              <a:rPr lang="es-ES" sz="2500" i="1" dirty="0" err="1">
                <a:solidFill>
                  <a:schemeClr val="bg2">
                    <a:lumMod val="50000"/>
                  </a:schemeClr>
                </a:solidFill>
                <a:latin typeface="Garamond" panose="02020404030301010803" pitchFamily="18" charset="0"/>
              </a:rPr>
              <a:t>Technology</a:t>
            </a:r>
            <a:r>
              <a:rPr lang="es-ES" dirty="0"/>
              <a:t> </a:t>
            </a:r>
          </a:p>
        </p:txBody>
      </p:sp>
      <p:sp>
        <p:nvSpPr>
          <p:cNvPr id="11" name="CuadroTexto 10">
            <a:extLst>
              <a:ext uri="{FF2B5EF4-FFF2-40B4-BE49-F238E27FC236}">
                <a16:creationId xmlns:a16="http://schemas.microsoft.com/office/drawing/2014/main" id="{85D0921F-FABC-3643-A7B5-D90A6A28DA7B}"/>
              </a:ext>
            </a:extLst>
          </p:cNvPr>
          <p:cNvSpPr txBox="1"/>
          <p:nvPr/>
        </p:nvSpPr>
        <p:spPr>
          <a:xfrm>
            <a:off x="7578132" y="2107044"/>
            <a:ext cx="1575299" cy="477054"/>
          </a:xfrm>
          <a:prstGeom prst="rect">
            <a:avLst/>
          </a:prstGeom>
          <a:noFill/>
        </p:spPr>
        <p:txBody>
          <a:bodyPr wrap="square" rtlCol="0">
            <a:spAutoFit/>
          </a:bodyPr>
          <a:lstStyle/>
          <a:p>
            <a:pPr algn="ctr"/>
            <a:r>
              <a:rPr lang="es-ES" sz="2500" i="1" dirty="0" err="1">
                <a:solidFill>
                  <a:schemeClr val="bg2">
                    <a:lumMod val="50000"/>
                  </a:schemeClr>
                </a:solidFill>
                <a:latin typeface="Garamond" panose="02020404030301010803" pitchFamily="18" charset="0"/>
              </a:rPr>
              <a:t>Technology</a:t>
            </a:r>
            <a:r>
              <a:rPr lang="es-ES" dirty="0"/>
              <a:t> </a:t>
            </a:r>
          </a:p>
        </p:txBody>
      </p:sp>
      <p:sp>
        <p:nvSpPr>
          <p:cNvPr id="12" name="Flecha curvada hacia abajo 11">
            <a:extLst>
              <a:ext uri="{FF2B5EF4-FFF2-40B4-BE49-F238E27FC236}">
                <a16:creationId xmlns:a16="http://schemas.microsoft.com/office/drawing/2014/main" id="{F215F3F3-1E8D-0B41-B2BC-0612C2399472}"/>
              </a:ext>
            </a:extLst>
          </p:cNvPr>
          <p:cNvSpPr/>
          <p:nvPr/>
        </p:nvSpPr>
        <p:spPr>
          <a:xfrm rot="10800000">
            <a:off x="2140299" y="4503373"/>
            <a:ext cx="8129116" cy="1456974"/>
          </a:xfrm>
          <a:prstGeom prst="curved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3" name="CuadroTexto 12">
            <a:extLst>
              <a:ext uri="{FF2B5EF4-FFF2-40B4-BE49-F238E27FC236}">
                <a16:creationId xmlns:a16="http://schemas.microsoft.com/office/drawing/2014/main" id="{D046B4B5-FF02-1B46-9D07-BC11FDDD9A6B}"/>
              </a:ext>
            </a:extLst>
          </p:cNvPr>
          <p:cNvSpPr txBox="1"/>
          <p:nvPr/>
        </p:nvSpPr>
        <p:spPr>
          <a:xfrm>
            <a:off x="4551903" y="5154106"/>
            <a:ext cx="3907494" cy="477054"/>
          </a:xfrm>
          <a:prstGeom prst="rect">
            <a:avLst/>
          </a:prstGeom>
          <a:noFill/>
        </p:spPr>
        <p:txBody>
          <a:bodyPr wrap="square" rtlCol="0">
            <a:spAutoFit/>
          </a:bodyPr>
          <a:lstStyle/>
          <a:p>
            <a:pPr algn="ctr"/>
            <a:r>
              <a:rPr lang="es-ES" sz="2500" i="1" dirty="0">
                <a:solidFill>
                  <a:schemeClr val="bg2">
                    <a:lumMod val="50000"/>
                  </a:schemeClr>
                </a:solidFill>
                <a:latin typeface="Garamond" panose="02020404030301010803" pitchFamily="18" charset="0"/>
              </a:rPr>
              <a:t>New roles / new </a:t>
            </a:r>
            <a:r>
              <a:rPr lang="es-ES" sz="2500" i="1" dirty="0" err="1">
                <a:solidFill>
                  <a:schemeClr val="bg2">
                    <a:lumMod val="50000"/>
                  </a:schemeClr>
                </a:solidFill>
                <a:latin typeface="Garamond" panose="02020404030301010803" pitchFamily="18" charset="0"/>
              </a:rPr>
              <a:t>functions</a:t>
            </a:r>
            <a:r>
              <a:rPr lang="es-ES" dirty="0"/>
              <a:t> </a:t>
            </a:r>
          </a:p>
        </p:txBody>
      </p:sp>
      <p:sp>
        <p:nvSpPr>
          <p:cNvPr id="14" name="CuadroTexto 13">
            <a:extLst>
              <a:ext uri="{FF2B5EF4-FFF2-40B4-BE49-F238E27FC236}">
                <a16:creationId xmlns:a16="http://schemas.microsoft.com/office/drawing/2014/main" id="{78ED6FE0-69BA-0B40-BC91-32222333C8B9}"/>
              </a:ext>
            </a:extLst>
          </p:cNvPr>
          <p:cNvSpPr txBox="1"/>
          <p:nvPr/>
        </p:nvSpPr>
        <p:spPr>
          <a:xfrm>
            <a:off x="644409" y="5777105"/>
            <a:ext cx="3907494" cy="477054"/>
          </a:xfrm>
          <a:prstGeom prst="rect">
            <a:avLst/>
          </a:prstGeom>
          <a:noFill/>
        </p:spPr>
        <p:txBody>
          <a:bodyPr wrap="square" rtlCol="0">
            <a:spAutoFit/>
          </a:bodyPr>
          <a:lstStyle/>
          <a:p>
            <a:pPr algn="ctr"/>
            <a:r>
              <a:rPr lang="es-ES" sz="2500" i="1" dirty="0">
                <a:solidFill>
                  <a:schemeClr val="bg2">
                    <a:lumMod val="50000"/>
                  </a:schemeClr>
                </a:solidFill>
                <a:latin typeface="Garamond" panose="02020404030301010803" pitchFamily="18" charset="0"/>
              </a:rPr>
              <a:t>Legal </a:t>
            </a:r>
            <a:r>
              <a:rPr lang="es-ES" sz="2500" i="1" dirty="0" err="1">
                <a:solidFill>
                  <a:schemeClr val="bg2">
                    <a:lumMod val="50000"/>
                  </a:schemeClr>
                </a:solidFill>
                <a:latin typeface="Garamond" panose="02020404030301010803" pitchFamily="18" charset="0"/>
              </a:rPr>
              <a:t>implications</a:t>
            </a:r>
            <a:r>
              <a:rPr lang="es-ES" sz="2500" i="1" dirty="0">
                <a:solidFill>
                  <a:schemeClr val="bg2">
                    <a:lumMod val="50000"/>
                  </a:schemeClr>
                </a:solidFill>
                <a:latin typeface="Garamond" panose="02020404030301010803" pitchFamily="18" charset="0"/>
              </a:rPr>
              <a:t> </a:t>
            </a:r>
            <a:endParaRPr lang="es-ES" dirty="0"/>
          </a:p>
        </p:txBody>
      </p:sp>
      <p:sp>
        <p:nvSpPr>
          <p:cNvPr id="15" name="Flecha abajo 14">
            <a:extLst>
              <a:ext uri="{FF2B5EF4-FFF2-40B4-BE49-F238E27FC236}">
                <a16:creationId xmlns:a16="http://schemas.microsoft.com/office/drawing/2014/main" id="{ACE8E6A9-892B-F14C-A44F-BDABBD89701F}"/>
              </a:ext>
            </a:extLst>
          </p:cNvPr>
          <p:cNvSpPr/>
          <p:nvPr/>
        </p:nvSpPr>
        <p:spPr>
          <a:xfrm>
            <a:off x="2069960" y="5154106"/>
            <a:ext cx="663192" cy="622999"/>
          </a:xfrm>
          <a:prstGeom prst="downArrow">
            <a:avLst/>
          </a:prstGeom>
          <a:solidFill>
            <a:schemeClr val="bg2">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530468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2C90AA88-D7EF-BA4E-89A8-A332B36E4E5A}"/>
              </a:ext>
            </a:extLst>
          </p:cNvPr>
          <p:cNvSpPr txBox="1">
            <a:spLocks noChangeArrowheads="1"/>
          </p:cNvSpPr>
          <p:nvPr/>
        </p:nvSpPr>
        <p:spPr bwMode="auto">
          <a:xfrm>
            <a:off x="800600" y="413458"/>
            <a:ext cx="7658797" cy="523220"/>
          </a:xfrm>
          <a:prstGeom prst="rect">
            <a:avLst/>
          </a:prstGeom>
          <a:solidFill>
            <a:schemeClr val="accent1">
              <a:lumMod val="75000"/>
            </a:schemeClr>
          </a:solidFill>
          <a:ln w="9525">
            <a:solidFill>
              <a:schemeClr val="accent1"/>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2800" b="1" dirty="0" err="1">
                <a:solidFill>
                  <a:schemeClr val="bg1"/>
                </a:solidFill>
                <a:latin typeface="Garamond" panose="02020404030301010803" pitchFamily="18" charset="0"/>
              </a:rPr>
              <a:t>Initial</a:t>
            </a:r>
            <a:r>
              <a:rPr lang="es-ES" altLang="es-GB" sz="2800" b="1" dirty="0">
                <a:solidFill>
                  <a:schemeClr val="bg1"/>
                </a:solidFill>
                <a:latin typeface="Garamond" panose="02020404030301010803" pitchFamily="18" charset="0"/>
              </a:rPr>
              <a:t> </a:t>
            </a:r>
            <a:r>
              <a:rPr lang="es-ES" altLang="es-GB" sz="2800" b="1" dirty="0" err="1">
                <a:solidFill>
                  <a:schemeClr val="bg1"/>
                </a:solidFill>
                <a:latin typeface="Garamond" panose="02020404030301010803" pitchFamily="18" charset="0"/>
              </a:rPr>
              <a:t>findings</a:t>
            </a:r>
            <a:endParaRPr lang="es-ES" altLang="es-GB" sz="2800" b="1" dirty="0">
              <a:solidFill>
                <a:schemeClr val="bg1"/>
              </a:solidFill>
              <a:latin typeface="Garamond" panose="02020404030301010803" pitchFamily="18" charset="0"/>
            </a:endParaRPr>
          </a:p>
        </p:txBody>
      </p:sp>
      <p:sp>
        <p:nvSpPr>
          <p:cNvPr id="5" name="CuadroTexto 4">
            <a:extLst>
              <a:ext uri="{FF2B5EF4-FFF2-40B4-BE49-F238E27FC236}">
                <a16:creationId xmlns:a16="http://schemas.microsoft.com/office/drawing/2014/main" id="{8AE8FD30-CD0E-FE45-826D-ACFAD5037CDD}"/>
              </a:ext>
            </a:extLst>
          </p:cNvPr>
          <p:cNvSpPr txBox="1"/>
          <p:nvPr/>
        </p:nvSpPr>
        <p:spPr>
          <a:xfrm>
            <a:off x="1356527" y="1678075"/>
            <a:ext cx="7063992" cy="4708981"/>
          </a:xfrm>
          <a:prstGeom prst="rect">
            <a:avLst/>
          </a:prstGeom>
          <a:noFill/>
        </p:spPr>
        <p:txBody>
          <a:bodyPr wrap="square" rtlCol="0">
            <a:spAutoFit/>
          </a:bodyPr>
          <a:lstStyle/>
          <a:p>
            <a:r>
              <a:rPr lang="es-ES" sz="2500" b="1" dirty="0">
                <a:solidFill>
                  <a:schemeClr val="accent1">
                    <a:lumMod val="75000"/>
                  </a:schemeClr>
                </a:solidFill>
                <a:latin typeface="Garamond" panose="02020404030301010803" pitchFamily="18" charset="0"/>
              </a:rPr>
              <a:t>I.- </a:t>
            </a:r>
            <a:r>
              <a:rPr lang="es-ES" sz="2500" b="1" dirty="0" err="1">
                <a:solidFill>
                  <a:schemeClr val="accent1">
                    <a:lumMod val="75000"/>
                  </a:schemeClr>
                </a:solidFill>
                <a:latin typeface="Garamond" panose="02020404030301010803" pitchFamily="18" charset="0"/>
              </a:rPr>
              <a:t>Multiplicity</a:t>
            </a:r>
            <a:r>
              <a:rPr lang="es-ES" sz="2500" b="1" dirty="0">
                <a:solidFill>
                  <a:schemeClr val="accent1">
                    <a:lumMod val="75000"/>
                  </a:schemeClr>
                </a:solidFill>
                <a:latin typeface="Garamond" panose="02020404030301010803" pitchFamily="18" charset="0"/>
              </a:rPr>
              <a:t> of </a:t>
            </a:r>
            <a:r>
              <a:rPr lang="es-ES" sz="2500" b="1" dirty="0" err="1">
                <a:solidFill>
                  <a:schemeClr val="accent1">
                    <a:lumMod val="75000"/>
                  </a:schemeClr>
                </a:solidFill>
                <a:latin typeface="Garamond" panose="02020404030301010803" pitchFamily="18" charset="0"/>
              </a:rPr>
              <a:t>registries</a:t>
            </a:r>
            <a:r>
              <a:rPr lang="es-ES" sz="2500" b="1" dirty="0">
                <a:solidFill>
                  <a:schemeClr val="accent1">
                    <a:lumMod val="75000"/>
                  </a:schemeClr>
                </a:solidFill>
                <a:latin typeface="Garamond" panose="02020404030301010803" pitchFamily="18" charset="0"/>
              </a:rPr>
              <a:t> </a:t>
            </a:r>
          </a:p>
          <a:p>
            <a:endParaRPr lang="es-ES" sz="2500" dirty="0">
              <a:latin typeface="Garamond" panose="02020404030301010803" pitchFamily="18" charset="0"/>
            </a:endParaRPr>
          </a:p>
          <a:p>
            <a:pPr marL="285750" indent="-285750">
              <a:buFontTx/>
              <a:buChar char="-"/>
            </a:pPr>
            <a:r>
              <a:rPr lang="es-ES" sz="2500" dirty="0" err="1">
                <a:solidFill>
                  <a:schemeClr val="bg2">
                    <a:lumMod val="50000"/>
                  </a:schemeClr>
                </a:solidFill>
                <a:latin typeface="Garamond" panose="02020404030301010803" pitchFamily="18" charset="0"/>
              </a:rPr>
              <a:t>Sectoral</a:t>
            </a:r>
            <a:r>
              <a:rPr lang="es-ES" sz="2500" dirty="0">
                <a:solidFill>
                  <a:schemeClr val="bg2">
                    <a:lumMod val="50000"/>
                  </a:schemeClr>
                </a:solidFill>
                <a:latin typeface="Garamond" panose="02020404030301010803" pitchFamily="18" charset="0"/>
              </a:rPr>
              <a:t> / general </a:t>
            </a:r>
          </a:p>
          <a:p>
            <a:pPr marL="285750" indent="-285750">
              <a:buFontTx/>
              <a:buChar char="-"/>
            </a:pPr>
            <a:r>
              <a:rPr lang="es-ES" sz="2500" dirty="0">
                <a:solidFill>
                  <a:schemeClr val="bg2">
                    <a:lumMod val="50000"/>
                  </a:schemeClr>
                </a:solidFill>
                <a:latin typeface="Garamond" panose="02020404030301010803" pitchFamily="18" charset="0"/>
              </a:rPr>
              <a:t>Local / </a:t>
            </a:r>
            <a:r>
              <a:rPr lang="es-ES" sz="2500" dirty="0" err="1">
                <a:solidFill>
                  <a:schemeClr val="bg2">
                    <a:lumMod val="50000"/>
                  </a:schemeClr>
                </a:solidFill>
                <a:latin typeface="Garamond" panose="02020404030301010803" pitchFamily="18" charset="0"/>
              </a:rPr>
              <a:t>domestic</a:t>
            </a:r>
            <a:r>
              <a:rPr lang="es-ES" sz="2500" dirty="0">
                <a:solidFill>
                  <a:schemeClr val="bg2">
                    <a:lumMod val="50000"/>
                  </a:schemeClr>
                </a:solidFill>
                <a:latin typeface="Garamond" panose="02020404030301010803" pitchFamily="18" charset="0"/>
              </a:rPr>
              <a:t> / </a:t>
            </a:r>
            <a:r>
              <a:rPr lang="es-ES" sz="2500" dirty="0" err="1">
                <a:solidFill>
                  <a:schemeClr val="bg2">
                    <a:lumMod val="50000"/>
                  </a:schemeClr>
                </a:solidFill>
                <a:latin typeface="Garamond" panose="02020404030301010803" pitchFamily="18" charset="0"/>
              </a:rPr>
              <a:t>international</a:t>
            </a:r>
            <a:r>
              <a:rPr lang="es-ES" sz="2500" dirty="0">
                <a:solidFill>
                  <a:schemeClr val="bg2">
                    <a:lumMod val="50000"/>
                  </a:schemeClr>
                </a:solidFill>
                <a:latin typeface="Garamond" panose="02020404030301010803" pitchFamily="18" charset="0"/>
              </a:rPr>
              <a:t> </a:t>
            </a:r>
          </a:p>
          <a:p>
            <a:pPr marL="285750" indent="-285750">
              <a:buFontTx/>
              <a:buChar char="-"/>
            </a:pPr>
            <a:r>
              <a:rPr lang="es-ES" sz="2500" dirty="0" err="1">
                <a:solidFill>
                  <a:schemeClr val="bg2">
                    <a:lumMod val="50000"/>
                  </a:schemeClr>
                </a:solidFill>
                <a:latin typeface="Garamond" panose="02020404030301010803" pitchFamily="18" charset="0"/>
              </a:rPr>
              <a:t>Purposes</a:t>
            </a:r>
            <a:r>
              <a:rPr lang="es-ES" sz="2500" dirty="0">
                <a:solidFill>
                  <a:schemeClr val="bg2">
                    <a:lumMod val="50000"/>
                  </a:schemeClr>
                </a:solidFill>
                <a:latin typeface="Garamond" panose="02020404030301010803" pitchFamily="18" charset="0"/>
              </a:rPr>
              <a:t> </a:t>
            </a:r>
          </a:p>
          <a:p>
            <a:pPr marL="285750" indent="-285750">
              <a:buFontTx/>
              <a:buChar char="-"/>
            </a:pPr>
            <a:r>
              <a:rPr lang="es-ES" sz="2500" dirty="0" err="1">
                <a:solidFill>
                  <a:schemeClr val="bg2">
                    <a:lumMod val="50000"/>
                  </a:schemeClr>
                </a:solidFill>
                <a:latin typeface="Garamond" panose="02020404030301010803" pitchFamily="18" charset="0"/>
              </a:rPr>
              <a:t>Organization</a:t>
            </a:r>
            <a:r>
              <a:rPr lang="es-ES" sz="2500" dirty="0">
                <a:solidFill>
                  <a:schemeClr val="bg2">
                    <a:lumMod val="50000"/>
                  </a:schemeClr>
                </a:solidFill>
                <a:latin typeface="Garamond" panose="02020404030301010803" pitchFamily="18" charset="0"/>
              </a:rPr>
              <a:t> </a:t>
            </a:r>
          </a:p>
          <a:p>
            <a:endParaRPr lang="es-ES" sz="2500" dirty="0">
              <a:latin typeface="Garamond" panose="02020404030301010803" pitchFamily="18" charset="0"/>
            </a:endParaRPr>
          </a:p>
          <a:p>
            <a:r>
              <a:rPr lang="es-ES" sz="2500" b="1" dirty="0">
                <a:solidFill>
                  <a:schemeClr val="accent1">
                    <a:lumMod val="75000"/>
                  </a:schemeClr>
                </a:solidFill>
                <a:latin typeface="Garamond" panose="02020404030301010803" pitchFamily="18" charset="0"/>
              </a:rPr>
              <a:t>II.- </a:t>
            </a:r>
            <a:r>
              <a:rPr lang="es-ES" sz="2500" b="1" dirty="0" err="1">
                <a:solidFill>
                  <a:schemeClr val="accent1">
                    <a:lumMod val="75000"/>
                  </a:schemeClr>
                </a:solidFill>
                <a:latin typeface="Garamond" panose="02020404030301010803" pitchFamily="18" charset="0"/>
              </a:rPr>
              <a:t>Characterization</a:t>
            </a:r>
            <a:r>
              <a:rPr lang="es-ES" sz="2500" b="1" dirty="0">
                <a:solidFill>
                  <a:schemeClr val="accent1">
                    <a:lumMod val="75000"/>
                  </a:schemeClr>
                </a:solidFill>
                <a:latin typeface="Garamond" panose="02020404030301010803" pitchFamily="18" charset="0"/>
              </a:rPr>
              <a:t> </a:t>
            </a:r>
          </a:p>
          <a:p>
            <a:r>
              <a:rPr lang="es-ES" sz="2500" b="1" dirty="0">
                <a:solidFill>
                  <a:schemeClr val="accent1">
                    <a:lumMod val="75000"/>
                  </a:schemeClr>
                </a:solidFill>
                <a:latin typeface="Garamond" panose="02020404030301010803" pitchFamily="18" charset="0"/>
              </a:rPr>
              <a:t>and </a:t>
            </a:r>
            <a:r>
              <a:rPr lang="es-ES" sz="2500" b="1" dirty="0" err="1">
                <a:solidFill>
                  <a:schemeClr val="accent1">
                    <a:lumMod val="75000"/>
                  </a:schemeClr>
                </a:solidFill>
                <a:latin typeface="Garamond" panose="02020404030301010803" pitchFamily="18" charset="0"/>
              </a:rPr>
              <a:t>effectiveness</a:t>
            </a:r>
            <a:r>
              <a:rPr lang="es-ES" sz="2500" b="1" dirty="0">
                <a:solidFill>
                  <a:schemeClr val="accent1">
                    <a:lumMod val="75000"/>
                  </a:schemeClr>
                </a:solidFill>
                <a:latin typeface="Garamond" panose="02020404030301010803" pitchFamily="18" charset="0"/>
              </a:rPr>
              <a:t> </a:t>
            </a:r>
            <a:r>
              <a:rPr lang="es-ES" sz="2500" b="1" dirty="0" err="1">
                <a:solidFill>
                  <a:schemeClr val="accent1">
                    <a:lumMod val="75000"/>
                  </a:schemeClr>
                </a:solidFill>
                <a:latin typeface="Garamond" panose="02020404030301010803" pitchFamily="18" charset="0"/>
              </a:rPr>
              <a:t>method</a:t>
            </a:r>
            <a:r>
              <a:rPr lang="es-ES" sz="2500" b="1" dirty="0">
                <a:solidFill>
                  <a:schemeClr val="accent1">
                    <a:lumMod val="75000"/>
                  </a:schemeClr>
                </a:solidFill>
                <a:latin typeface="Garamond" panose="02020404030301010803" pitchFamily="18" charset="0"/>
              </a:rPr>
              <a:t> </a:t>
            </a:r>
          </a:p>
          <a:p>
            <a:endParaRPr lang="es-ES" sz="2500" b="1" dirty="0">
              <a:solidFill>
                <a:schemeClr val="accent1">
                  <a:lumMod val="75000"/>
                </a:schemeClr>
              </a:solidFill>
              <a:latin typeface="Garamond" panose="02020404030301010803" pitchFamily="18" charset="0"/>
            </a:endParaRPr>
          </a:p>
          <a:p>
            <a:r>
              <a:rPr lang="es-ES" sz="2500" b="1" dirty="0">
                <a:solidFill>
                  <a:schemeClr val="accent1">
                    <a:lumMod val="75000"/>
                  </a:schemeClr>
                </a:solidFill>
                <a:latin typeface="Garamond" panose="02020404030301010803" pitchFamily="18" charset="0"/>
              </a:rPr>
              <a:t>III.- </a:t>
            </a:r>
            <a:r>
              <a:rPr lang="es-ES" sz="2500" b="1" dirty="0" err="1">
                <a:solidFill>
                  <a:schemeClr val="accent1">
                    <a:lumMod val="75000"/>
                  </a:schemeClr>
                </a:solidFill>
                <a:latin typeface="Garamond" panose="02020404030301010803" pitchFamily="18" charset="0"/>
              </a:rPr>
              <a:t>Limited</a:t>
            </a:r>
            <a:r>
              <a:rPr lang="es-ES" sz="2500" b="1" dirty="0">
                <a:solidFill>
                  <a:schemeClr val="accent1">
                    <a:lumMod val="75000"/>
                  </a:schemeClr>
                </a:solidFill>
                <a:latin typeface="Garamond" panose="02020404030301010803" pitchFamily="18" charset="0"/>
              </a:rPr>
              <a:t> </a:t>
            </a:r>
            <a:r>
              <a:rPr lang="es-ES" sz="2500" b="1" dirty="0" err="1">
                <a:solidFill>
                  <a:schemeClr val="accent1">
                    <a:lumMod val="75000"/>
                  </a:schemeClr>
                </a:solidFill>
                <a:latin typeface="Garamond" panose="02020404030301010803" pitchFamily="18" charset="0"/>
              </a:rPr>
              <a:t>visibility</a:t>
            </a:r>
            <a:r>
              <a:rPr lang="es-ES" sz="2500" b="1" dirty="0">
                <a:solidFill>
                  <a:schemeClr val="accent1">
                    <a:lumMod val="75000"/>
                  </a:schemeClr>
                </a:solidFill>
                <a:latin typeface="Garamond" panose="02020404030301010803" pitchFamily="18" charset="0"/>
              </a:rPr>
              <a:t> </a:t>
            </a:r>
            <a:r>
              <a:rPr lang="es-ES" sz="2500" b="1" dirty="0" err="1">
                <a:solidFill>
                  <a:schemeClr val="accent1">
                    <a:lumMod val="75000"/>
                  </a:schemeClr>
                </a:solidFill>
                <a:latin typeface="Garamond" panose="02020404030301010803" pitchFamily="18" charset="0"/>
              </a:rPr>
              <a:t>effect</a:t>
            </a:r>
            <a:r>
              <a:rPr lang="es-ES" sz="2500" b="1" dirty="0">
                <a:solidFill>
                  <a:schemeClr val="accent1">
                    <a:lumMod val="75000"/>
                  </a:schemeClr>
                </a:solidFill>
                <a:latin typeface="Garamond" panose="02020404030301010803" pitchFamily="18" charset="0"/>
              </a:rPr>
              <a:t> </a:t>
            </a:r>
          </a:p>
          <a:p>
            <a:r>
              <a:rPr lang="es-ES" sz="2500" b="1" dirty="0">
                <a:solidFill>
                  <a:schemeClr val="accent1">
                    <a:lumMod val="75000"/>
                  </a:schemeClr>
                </a:solidFill>
                <a:latin typeface="Garamond" panose="02020404030301010803" pitchFamily="18" charset="0"/>
              </a:rPr>
              <a:t>/ </a:t>
            </a:r>
            <a:r>
              <a:rPr lang="es-ES" sz="2500" b="1" dirty="0" err="1">
                <a:solidFill>
                  <a:schemeClr val="accent1">
                    <a:lumMod val="75000"/>
                  </a:schemeClr>
                </a:solidFill>
                <a:latin typeface="Garamond" panose="02020404030301010803" pitchFamily="18" charset="0"/>
              </a:rPr>
              <a:t>fossilization</a:t>
            </a:r>
            <a:r>
              <a:rPr lang="es-ES" sz="2500" b="1" dirty="0">
                <a:solidFill>
                  <a:schemeClr val="accent1">
                    <a:lumMod val="75000"/>
                  </a:schemeClr>
                </a:solidFill>
                <a:latin typeface="Garamond" panose="02020404030301010803" pitchFamily="18" charset="0"/>
              </a:rPr>
              <a:t> </a:t>
            </a:r>
          </a:p>
        </p:txBody>
      </p:sp>
      <p:sp>
        <p:nvSpPr>
          <p:cNvPr id="6" name="Forma en L 5">
            <a:extLst>
              <a:ext uri="{FF2B5EF4-FFF2-40B4-BE49-F238E27FC236}">
                <a16:creationId xmlns:a16="http://schemas.microsoft.com/office/drawing/2014/main" id="{8171622B-A8EB-B94E-8038-136683FDE5D2}"/>
              </a:ext>
            </a:extLst>
          </p:cNvPr>
          <p:cNvSpPr/>
          <p:nvPr/>
        </p:nvSpPr>
        <p:spPr>
          <a:xfrm rot="13728847">
            <a:off x="5012966" y="2538929"/>
            <a:ext cx="2676057" cy="2624207"/>
          </a:xfrm>
          <a:prstGeom prst="corner">
            <a:avLst>
              <a:gd name="adj1" fmla="val 23020"/>
              <a:gd name="adj2" fmla="val 21219"/>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redondeado 6">
            <a:extLst>
              <a:ext uri="{FF2B5EF4-FFF2-40B4-BE49-F238E27FC236}">
                <a16:creationId xmlns:a16="http://schemas.microsoft.com/office/drawing/2014/main" id="{1DAC9072-266C-E344-A2A3-0094B8E484B1}"/>
              </a:ext>
            </a:extLst>
          </p:cNvPr>
          <p:cNvSpPr/>
          <p:nvPr/>
        </p:nvSpPr>
        <p:spPr>
          <a:xfrm>
            <a:off x="8459397" y="1868993"/>
            <a:ext cx="3076111" cy="1045029"/>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CB360C0A-452F-8B4E-9C39-E02C0C9342B0}"/>
              </a:ext>
            </a:extLst>
          </p:cNvPr>
          <p:cNvSpPr txBox="1"/>
          <p:nvPr/>
        </p:nvSpPr>
        <p:spPr>
          <a:xfrm>
            <a:off x="8641582" y="2152980"/>
            <a:ext cx="2703880" cy="477054"/>
          </a:xfrm>
          <a:prstGeom prst="rect">
            <a:avLst/>
          </a:prstGeom>
          <a:noFill/>
        </p:spPr>
        <p:txBody>
          <a:bodyPr wrap="square" rtlCol="0">
            <a:spAutoFit/>
          </a:bodyPr>
          <a:lstStyle/>
          <a:p>
            <a:pPr algn="ctr"/>
            <a:r>
              <a:rPr lang="es-ES" sz="2500" b="1" dirty="0">
                <a:solidFill>
                  <a:schemeClr val="accent1">
                    <a:lumMod val="75000"/>
                  </a:schemeClr>
                </a:solidFill>
                <a:latin typeface="Garamond" panose="02020404030301010803" pitchFamily="18" charset="0"/>
              </a:rPr>
              <a:t>Data-</a:t>
            </a:r>
            <a:r>
              <a:rPr lang="es-ES" sz="2500" b="1" dirty="0" err="1">
                <a:solidFill>
                  <a:schemeClr val="accent1">
                    <a:lumMod val="75000"/>
                  </a:schemeClr>
                </a:solidFill>
                <a:latin typeface="Garamond" panose="02020404030301010803" pitchFamily="18" charset="0"/>
              </a:rPr>
              <a:t>driven</a:t>
            </a:r>
            <a:r>
              <a:rPr lang="es-ES" sz="2500" b="1" dirty="0">
                <a:solidFill>
                  <a:schemeClr val="accent1">
                    <a:lumMod val="75000"/>
                  </a:schemeClr>
                </a:solidFill>
                <a:latin typeface="Garamond" panose="02020404030301010803" pitchFamily="18" charset="0"/>
              </a:rPr>
              <a:t> </a:t>
            </a:r>
          </a:p>
        </p:txBody>
      </p:sp>
      <p:sp>
        <p:nvSpPr>
          <p:cNvPr id="9" name="Rectángulo redondeado 8">
            <a:extLst>
              <a:ext uri="{FF2B5EF4-FFF2-40B4-BE49-F238E27FC236}">
                <a16:creationId xmlns:a16="http://schemas.microsoft.com/office/drawing/2014/main" id="{94CF33C5-19FD-2F4B-95F3-7788112DB732}"/>
              </a:ext>
            </a:extLst>
          </p:cNvPr>
          <p:cNvSpPr/>
          <p:nvPr/>
        </p:nvSpPr>
        <p:spPr>
          <a:xfrm>
            <a:off x="8461075" y="3418110"/>
            <a:ext cx="3076111" cy="1045029"/>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71706DB3-64C6-2248-977E-7D34410889F5}"/>
              </a:ext>
            </a:extLst>
          </p:cNvPr>
          <p:cNvSpPr txBox="1"/>
          <p:nvPr/>
        </p:nvSpPr>
        <p:spPr>
          <a:xfrm>
            <a:off x="8643260" y="3702097"/>
            <a:ext cx="2703880" cy="477054"/>
          </a:xfrm>
          <a:prstGeom prst="rect">
            <a:avLst/>
          </a:prstGeom>
          <a:noFill/>
        </p:spPr>
        <p:txBody>
          <a:bodyPr wrap="square" rtlCol="0">
            <a:spAutoFit/>
          </a:bodyPr>
          <a:lstStyle/>
          <a:p>
            <a:pPr algn="ctr"/>
            <a:r>
              <a:rPr lang="es-ES" sz="2500" b="1" dirty="0">
                <a:solidFill>
                  <a:schemeClr val="accent1">
                    <a:lumMod val="75000"/>
                  </a:schemeClr>
                </a:solidFill>
                <a:latin typeface="Garamond" panose="02020404030301010803" pitchFamily="18" charset="0"/>
              </a:rPr>
              <a:t>Interoperable </a:t>
            </a:r>
          </a:p>
        </p:txBody>
      </p:sp>
      <p:sp>
        <p:nvSpPr>
          <p:cNvPr id="11" name="Rectángulo redondeado 10">
            <a:extLst>
              <a:ext uri="{FF2B5EF4-FFF2-40B4-BE49-F238E27FC236}">
                <a16:creationId xmlns:a16="http://schemas.microsoft.com/office/drawing/2014/main" id="{421823F4-797E-544D-BEB2-249A56E34C6A}"/>
              </a:ext>
            </a:extLst>
          </p:cNvPr>
          <p:cNvSpPr/>
          <p:nvPr/>
        </p:nvSpPr>
        <p:spPr>
          <a:xfrm>
            <a:off x="8461071" y="4985658"/>
            <a:ext cx="3076111" cy="1045029"/>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5F07300F-96B6-9A4A-B844-ADC91852ECA4}"/>
              </a:ext>
            </a:extLst>
          </p:cNvPr>
          <p:cNvSpPr txBox="1"/>
          <p:nvPr/>
        </p:nvSpPr>
        <p:spPr>
          <a:xfrm>
            <a:off x="8643256" y="5269645"/>
            <a:ext cx="2703880" cy="477054"/>
          </a:xfrm>
          <a:prstGeom prst="rect">
            <a:avLst/>
          </a:prstGeom>
          <a:noFill/>
        </p:spPr>
        <p:txBody>
          <a:bodyPr wrap="square" rtlCol="0">
            <a:spAutoFit/>
          </a:bodyPr>
          <a:lstStyle/>
          <a:p>
            <a:pPr algn="ctr"/>
            <a:r>
              <a:rPr lang="es-ES" sz="2500" b="1" dirty="0" err="1">
                <a:solidFill>
                  <a:schemeClr val="accent1">
                    <a:lumMod val="75000"/>
                  </a:schemeClr>
                </a:solidFill>
                <a:latin typeface="Garamond" panose="02020404030301010803" pitchFamily="18" charset="0"/>
              </a:rPr>
              <a:t>Automated</a:t>
            </a:r>
            <a:r>
              <a:rPr lang="es-ES" sz="2500" b="1" dirty="0">
                <a:solidFill>
                  <a:schemeClr val="accent1">
                    <a:lumMod val="75000"/>
                  </a:schemeClr>
                </a:solidFill>
                <a:latin typeface="Garamond" panose="02020404030301010803" pitchFamily="18" charset="0"/>
              </a:rPr>
              <a:t> </a:t>
            </a:r>
          </a:p>
        </p:txBody>
      </p:sp>
      <p:sp>
        <p:nvSpPr>
          <p:cNvPr id="13" name="CuadroTexto 12">
            <a:extLst>
              <a:ext uri="{FF2B5EF4-FFF2-40B4-BE49-F238E27FC236}">
                <a16:creationId xmlns:a16="http://schemas.microsoft.com/office/drawing/2014/main" id="{E48967C9-CCF5-CB43-96AA-633585C08AD3}"/>
              </a:ext>
            </a:extLst>
          </p:cNvPr>
          <p:cNvSpPr txBox="1"/>
          <p:nvPr/>
        </p:nvSpPr>
        <p:spPr>
          <a:xfrm>
            <a:off x="7747279" y="1203965"/>
            <a:ext cx="4180114" cy="369332"/>
          </a:xfrm>
          <a:prstGeom prst="rect">
            <a:avLst/>
          </a:prstGeom>
          <a:noFill/>
        </p:spPr>
        <p:txBody>
          <a:bodyPr wrap="square" rtlCol="0">
            <a:spAutoFit/>
          </a:bodyPr>
          <a:lstStyle/>
          <a:p>
            <a:pPr algn="ctr"/>
            <a:r>
              <a:rPr lang="es-ES" i="1" dirty="0" err="1">
                <a:solidFill>
                  <a:schemeClr val="accent1">
                    <a:lumMod val="75000"/>
                  </a:schemeClr>
                </a:solidFill>
                <a:latin typeface="Garamond" panose="02020404030301010803" pitchFamily="18" charset="0"/>
              </a:rPr>
              <a:t>Technology-neutrality</a:t>
            </a:r>
            <a:r>
              <a:rPr lang="es-ES" i="1" dirty="0">
                <a:solidFill>
                  <a:schemeClr val="accent1">
                    <a:lumMod val="75000"/>
                  </a:schemeClr>
                </a:solidFill>
                <a:latin typeface="Garamond" panose="02020404030301010803" pitchFamily="18" charset="0"/>
              </a:rPr>
              <a:t> </a:t>
            </a:r>
            <a:r>
              <a:rPr lang="es-ES" i="1" dirty="0" err="1">
                <a:solidFill>
                  <a:schemeClr val="accent1">
                    <a:lumMod val="75000"/>
                  </a:schemeClr>
                </a:solidFill>
                <a:latin typeface="Garamond" panose="02020404030301010803" pitchFamily="18" charset="0"/>
              </a:rPr>
              <a:t>approach</a:t>
            </a:r>
            <a:r>
              <a:rPr lang="es-ES" i="1" dirty="0">
                <a:solidFill>
                  <a:schemeClr val="accent1">
                    <a:lumMod val="75000"/>
                  </a:schemeClr>
                </a:solidFill>
                <a:latin typeface="Garamond" panose="02020404030301010803" pitchFamily="18" charset="0"/>
              </a:rPr>
              <a:t> MLST</a:t>
            </a:r>
          </a:p>
        </p:txBody>
      </p:sp>
    </p:spTree>
    <p:extLst>
      <p:ext uri="{BB962C8B-B14F-4D97-AF65-F5344CB8AC3E}">
        <p14:creationId xmlns:p14="http://schemas.microsoft.com/office/powerpoint/2010/main" val="3332425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12972AC9-87EC-8B4E-B282-8519FA0E9402}"/>
              </a:ext>
            </a:extLst>
          </p:cNvPr>
          <p:cNvSpPr txBox="1">
            <a:spLocks noChangeArrowheads="1"/>
          </p:cNvSpPr>
          <p:nvPr/>
        </p:nvSpPr>
        <p:spPr bwMode="auto">
          <a:xfrm>
            <a:off x="800600" y="413458"/>
            <a:ext cx="7658797" cy="954107"/>
          </a:xfrm>
          <a:prstGeom prst="rect">
            <a:avLst/>
          </a:prstGeom>
          <a:solidFill>
            <a:schemeClr val="accent1">
              <a:lumMod val="75000"/>
            </a:schemeClr>
          </a:solidFill>
          <a:ln w="9525">
            <a:solidFill>
              <a:schemeClr val="accent1"/>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2800" b="1" dirty="0" err="1">
                <a:solidFill>
                  <a:schemeClr val="bg1"/>
                </a:solidFill>
                <a:latin typeface="Garamond" panose="02020404030301010803" pitchFamily="18" charset="0"/>
              </a:rPr>
              <a:t>Effectiveness</a:t>
            </a:r>
            <a:r>
              <a:rPr lang="es-ES" altLang="es-GB" sz="2800" b="1" dirty="0">
                <a:solidFill>
                  <a:schemeClr val="bg1"/>
                </a:solidFill>
                <a:latin typeface="Garamond" panose="02020404030301010803" pitchFamily="18" charset="0"/>
              </a:rPr>
              <a:t> </a:t>
            </a:r>
            <a:r>
              <a:rPr lang="es-ES" altLang="es-GB" sz="2800" b="1" dirty="0" err="1">
                <a:solidFill>
                  <a:schemeClr val="bg1"/>
                </a:solidFill>
                <a:latin typeface="Garamond" panose="02020404030301010803" pitchFamily="18" charset="0"/>
              </a:rPr>
              <a:t>against</a:t>
            </a:r>
            <a:r>
              <a:rPr lang="es-ES" altLang="es-GB" sz="2800" b="1" dirty="0">
                <a:solidFill>
                  <a:schemeClr val="bg1"/>
                </a:solidFill>
                <a:latin typeface="Garamond" panose="02020404030301010803" pitchFamily="18" charset="0"/>
              </a:rPr>
              <a:t> </a:t>
            </a:r>
            <a:r>
              <a:rPr lang="es-ES" altLang="es-GB" sz="2800" b="1" dirty="0" err="1">
                <a:solidFill>
                  <a:schemeClr val="bg1"/>
                </a:solidFill>
                <a:latin typeface="Garamond" panose="02020404030301010803" pitchFamily="18" charset="0"/>
              </a:rPr>
              <a:t>third-parties</a:t>
            </a:r>
            <a:r>
              <a:rPr lang="es-ES" altLang="es-GB" sz="2800" b="1" dirty="0">
                <a:solidFill>
                  <a:schemeClr val="bg1"/>
                </a:solidFill>
                <a:latin typeface="Garamond" panose="02020404030301010803" pitchFamily="18" charset="0"/>
              </a:rPr>
              <a:t>: </a:t>
            </a:r>
          </a:p>
          <a:p>
            <a:pPr algn="ctr" eaLnBrk="1" hangingPunct="1"/>
            <a:r>
              <a:rPr lang="es-ES" altLang="es-GB" sz="2800" b="1" dirty="0">
                <a:solidFill>
                  <a:schemeClr val="bg1"/>
                </a:solidFill>
                <a:latin typeface="Garamond" panose="02020404030301010803" pitchFamily="18" charset="0"/>
              </a:rPr>
              <a:t>Data-</a:t>
            </a:r>
            <a:r>
              <a:rPr lang="es-ES" altLang="es-GB" sz="2800" b="1" dirty="0" err="1">
                <a:solidFill>
                  <a:schemeClr val="bg1"/>
                </a:solidFill>
                <a:latin typeface="Garamond" panose="02020404030301010803" pitchFamily="18" charset="0"/>
              </a:rPr>
              <a:t>driven</a:t>
            </a:r>
            <a:r>
              <a:rPr lang="es-ES" altLang="es-GB" sz="2800" b="1" dirty="0">
                <a:solidFill>
                  <a:schemeClr val="bg1"/>
                </a:solidFill>
                <a:latin typeface="Garamond" panose="02020404030301010803" pitchFamily="18" charset="0"/>
              </a:rPr>
              <a:t> </a:t>
            </a:r>
            <a:r>
              <a:rPr lang="es-ES" altLang="es-GB" sz="2800" b="1" dirty="0" err="1">
                <a:solidFill>
                  <a:schemeClr val="bg1"/>
                </a:solidFill>
                <a:latin typeface="Garamond" panose="02020404030301010803" pitchFamily="18" charset="0"/>
              </a:rPr>
              <a:t>registers</a:t>
            </a:r>
            <a:r>
              <a:rPr lang="es-ES" altLang="es-GB" sz="2800" b="1" dirty="0">
                <a:solidFill>
                  <a:schemeClr val="bg1"/>
                </a:solidFill>
                <a:latin typeface="Garamond" panose="02020404030301010803" pitchFamily="18" charset="0"/>
              </a:rPr>
              <a:t> v. control</a:t>
            </a:r>
          </a:p>
        </p:txBody>
      </p:sp>
      <p:sp>
        <p:nvSpPr>
          <p:cNvPr id="5" name="Rectángulo redondeado 4">
            <a:extLst>
              <a:ext uri="{FF2B5EF4-FFF2-40B4-BE49-F238E27FC236}">
                <a16:creationId xmlns:a16="http://schemas.microsoft.com/office/drawing/2014/main" id="{E218F208-EC0B-164F-A2CD-D4D88A3A2C1D}"/>
              </a:ext>
            </a:extLst>
          </p:cNvPr>
          <p:cNvSpPr/>
          <p:nvPr/>
        </p:nvSpPr>
        <p:spPr>
          <a:xfrm>
            <a:off x="1215851" y="2421653"/>
            <a:ext cx="5888334" cy="85411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redondeado 5">
            <a:extLst>
              <a:ext uri="{FF2B5EF4-FFF2-40B4-BE49-F238E27FC236}">
                <a16:creationId xmlns:a16="http://schemas.microsoft.com/office/drawing/2014/main" id="{B1D815B1-9E2D-FB46-AF3C-D96C9BC5B7BF}"/>
              </a:ext>
            </a:extLst>
          </p:cNvPr>
          <p:cNvSpPr/>
          <p:nvPr/>
        </p:nvSpPr>
        <p:spPr>
          <a:xfrm>
            <a:off x="1215851" y="4633965"/>
            <a:ext cx="5888334" cy="85411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Triángulo 6">
            <a:extLst>
              <a:ext uri="{FF2B5EF4-FFF2-40B4-BE49-F238E27FC236}">
                <a16:creationId xmlns:a16="http://schemas.microsoft.com/office/drawing/2014/main" id="{623DAE9F-F104-684A-BC54-1D332629CFEC}"/>
              </a:ext>
            </a:extLst>
          </p:cNvPr>
          <p:cNvSpPr/>
          <p:nvPr/>
        </p:nvSpPr>
        <p:spPr>
          <a:xfrm>
            <a:off x="8732018" y="2421653"/>
            <a:ext cx="2552281" cy="2416628"/>
          </a:xfrm>
          <a:prstGeom prst="triangl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2C6008D4-7885-4D44-8A5E-44C8917847CB}"/>
              </a:ext>
            </a:extLst>
          </p:cNvPr>
          <p:cNvSpPr txBox="1"/>
          <p:nvPr/>
        </p:nvSpPr>
        <p:spPr>
          <a:xfrm>
            <a:off x="8842549" y="5061020"/>
            <a:ext cx="2280976" cy="400110"/>
          </a:xfrm>
          <a:prstGeom prst="rect">
            <a:avLst/>
          </a:prstGeom>
          <a:noFill/>
        </p:spPr>
        <p:txBody>
          <a:bodyPr wrap="square" rtlCol="0">
            <a:spAutoFit/>
          </a:bodyPr>
          <a:lstStyle/>
          <a:p>
            <a:pPr algn="ctr"/>
            <a:r>
              <a:rPr lang="es-ES" sz="2000" i="1" dirty="0">
                <a:solidFill>
                  <a:schemeClr val="accent1">
                    <a:lumMod val="75000"/>
                  </a:schemeClr>
                </a:solidFill>
                <a:latin typeface="Garamond" panose="02020404030301010803" pitchFamily="18" charset="0"/>
              </a:rPr>
              <a:t>Trading </a:t>
            </a:r>
            <a:r>
              <a:rPr lang="es-ES" sz="2000" i="1" dirty="0" err="1">
                <a:solidFill>
                  <a:schemeClr val="accent1">
                    <a:lumMod val="75000"/>
                  </a:schemeClr>
                </a:solidFill>
                <a:latin typeface="Garamond" panose="02020404030301010803" pitchFamily="18" charset="0"/>
              </a:rPr>
              <a:t>platforms</a:t>
            </a:r>
            <a:r>
              <a:rPr lang="es-ES" sz="2000" i="1" dirty="0">
                <a:solidFill>
                  <a:schemeClr val="accent1">
                    <a:lumMod val="75000"/>
                  </a:schemeClr>
                </a:solidFill>
                <a:latin typeface="Garamond" panose="02020404030301010803" pitchFamily="18" charset="0"/>
              </a:rPr>
              <a:t> </a:t>
            </a:r>
          </a:p>
        </p:txBody>
      </p:sp>
      <p:sp>
        <p:nvSpPr>
          <p:cNvPr id="9" name="CuadroTexto 8">
            <a:extLst>
              <a:ext uri="{FF2B5EF4-FFF2-40B4-BE49-F238E27FC236}">
                <a16:creationId xmlns:a16="http://schemas.microsoft.com/office/drawing/2014/main" id="{5E7F57AA-D581-DC4E-BDF0-349C8F743A2F}"/>
              </a:ext>
            </a:extLst>
          </p:cNvPr>
          <p:cNvSpPr txBox="1"/>
          <p:nvPr/>
        </p:nvSpPr>
        <p:spPr>
          <a:xfrm>
            <a:off x="2170446" y="2632669"/>
            <a:ext cx="4316879" cy="477054"/>
          </a:xfrm>
          <a:prstGeom prst="rect">
            <a:avLst/>
          </a:prstGeom>
          <a:noFill/>
        </p:spPr>
        <p:txBody>
          <a:bodyPr wrap="square" rtlCol="0">
            <a:spAutoFit/>
          </a:bodyPr>
          <a:lstStyle/>
          <a:p>
            <a:pPr algn="ctr"/>
            <a:r>
              <a:rPr lang="es-ES" sz="2500" b="1" dirty="0" err="1">
                <a:solidFill>
                  <a:schemeClr val="bg1"/>
                </a:solidFill>
                <a:latin typeface="Garamond" panose="02020404030301010803" pitchFamily="18" charset="0"/>
              </a:rPr>
              <a:t>Signalling</a:t>
            </a:r>
            <a:r>
              <a:rPr lang="es-ES" sz="2500" dirty="0">
                <a:solidFill>
                  <a:schemeClr val="bg1"/>
                </a:solidFill>
                <a:latin typeface="Garamond" panose="02020404030301010803" pitchFamily="18" charset="0"/>
              </a:rPr>
              <a:t> </a:t>
            </a:r>
          </a:p>
        </p:txBody>
      </p:sp>
      <p:sp>
        <p:nvSpPr>
          <p:cNvPr id="11" name="Flecha derecha 10">
            <a:extLst>
              <a:ext uri="{FF2B5EF4-FFF2-40B4-BE49-F238E27FC236}">
                <a16:creationId xmlns:a16="http://schemas.microsoft.com/office/drawing/2014/main" id="{472A8C13-DFD4-AF4F-8426-ECBCADAC7993}"/>
              </a:ext>
            </a:extLst>
          </p:cNvPr>
          <p:cNvSpPr/>
          <p:nvPr/>
        </p:nvSpPr>
        <p:spPr>
          <a:xfrm>
            <a:off x="7596554" y="2491991"/>
            <a:ext cx="1678075" cy="379205"/>
          </a:xfrm>
          <a:prstGeom prs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a:extLst>
              <a:ext uri="{FF2B5EF4-FFF2-40B4-BE49-F238E27FC236}">
                <a16:creationId xmlns:a16="http://schemas.microsoft.com/office/drawing/2014/main" id="{AC2E0253-04E2-054B-A0D5-228D56334898}"/>
              </a:ext>
            </a:extLst>
          </p:cNvPr>
          <p:cNvSpPr txBox="1"/>
          <p:nvPr/>
        </p:nvSpPr>
        <p:spPr>
          <a:xfrm>
            <a:off x="7104185" y="2151052"/>
            <a:ext cx="2280976" cy="400110"/>
          </a:xfrm>
          <a:prstGeom prst="rect">
            <a:avLst/>
          </a:prstGeom>
          <a:noFill/>
        </p:spPr>
        <p:txBody>
          <a:bodyPr wrap="square" rtlCol="0">
            <a:spAutoFit/>
          </a:bodyPr>
          <a:lstStyle/>
          <a:p>
            <a:pPr algn="ctr"/>
            <a:r>
              <a:rPr lang="es-ES" sz="2000" i="1" dirty="0" err="1">
                <a:solidFill>
                  <a:schemeClr val="tx1">
                    <a:lumMod val="50000"/>
                    <a:lumOff val="50000"/>
                  </a:schemeClr>
                </a:solidFill>
                <a:latin typeface="Garamond" panose="02020404030301010803" pitchFamily="18" charset="0"/>
              </a:rPr>
              <a:t>Push</a:t>
            </a:r>
            <a:r>
              <a:rPr lang="es-ES" sz="2000" i="1" dirty="0">
                <a:solidFill>
                  <a:schemeClr val="tx1">
                    <a:lumMod val="50000"/>
                    <a:lumOff val="50000"/>
                  </a:schemeClr>
                </a:solidFill>
                <a:latin typeface="Garamond" panose="02020404030301010803" pitchFamily="18" charset="0"/>
              </a:rPr>
              <a:t> </a:t>
            </a:r>
            <a:r>
              <a:rPr lang="es-ES" sz="2000" i="1" dirty="0" err="1">
                <a:solidFill>
                  <a:schemeClr val="tx1">
                    <a:lumMod val="50000"/>
                    <a:lumOff val="50000"/>
                  </a:schemeClr>
                </a:solidFill>
                <a:latin typeface="Garamond" panose="02020404030301010803" pitchFamily="18" charset="0"/>
              </a:rPr>
              <a:t>models</a:t>
            </a:r>
            <a:endParaRPr lang="es-ES" sz="2000" i="1" dirty="0">
              <a:solidFill>
                <a:schemeClr val="tx1">
                  <a:lumMod val="50000"/>
                  <a:lumOff val="50000"/>
                </a:schemeClr>
              </a:solidFill>
              <a:latin typeface="Garamond" panose="02020404030301010803" pitchFamily="18" charset="0"/>
            </a:endParaRPr>
          </a:p>
        </p:txBody>
      </p:sp>
      <p:sp>
        <p:nvSpPr>
          <p:cNvPr id="13" name="Flecha derecha 12">
            <a:extLst>
              <a:ext uri="{FF2B5EF4-FFF2-40B4-BE49-F238E27FC236}">
                <a16:creationId xmlns:a16="http://schemas.microsoft.com/office/drawing/2014/main" id="{86C119FF-DC08-5446-A921-F53DD5D6BDE8}"/>
              </a:ext>
            </a:extLst>
          </p:cNvPr>
          <p:cNvSpPr/>
          <p:nvPr/>
        </p:nvSpPr>
        <p:spPr>
          <a:xfrm rot="10800000">
            <a:off x="7576458" y="2920120"/>
            <a:ext cx="1678075" cy="379205"/>
          </a:xfrm>
          <a:prstGeom prs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a:extLst>
              <a:ext uri="{FF2B5EF4-FFF2-40B4-BE49-F238E27FC236}">
                <a16:creationId xmlns:a16="http://schemas.microsoft.com/office/drawing/2014/main" id="{4EC78941-FAFF-5E4C-B9D1-E92792098A95}"/>
              </a:ext>
            </a:extLst>
          </p:cNvPr>
          <p:cNvSpPr txBox="1"/>
          <p:nvPr/>
        </p:nvSpPr>
        <p:spPr>
          <a:xfrm>
            <a:off x="7447504" y="3331196"/>
            <a:ext cx="1807029" cy="400110"/>
          </a:xfrm>
          <a:prstGeom prst="rect">
            <a:avLst/>
          </a:prstGeom>
          <a:noFill/>
        </p:spPr>
        <p:txBody>
          <a:bodyPr wrap="square" rtlCol="0">
            <a:spAutoFit/>
          </a:bodyPr>
          <a:lstStyle/>
          <a:p>
            <a:pPr algn="ctr"/>
            <a:r>
              <a:rPr lang="es-ES" sz="2000" i="1" dirty="0" err="1">
                <a:solidFill>
                  <a:schemeClr val="tx1">
                    <a:lumMod val="50000"/>
                    <a:lumOff val="50000"/>
                  </a:schemeClr>
                </a:solidFill>
                <a:latin typeface="Garamond" panose="02020404030301010803" pitchFamily="18" charset="0"/>
              </a:rPr>
              <a:t>Oracles</a:t>
            </a:r>
            <a:endParaRPr lang="es-ES" sz="2000" i="1" dirty="0">
              <a:solidFill>
                <a:schemeClr val="tx1">
                  <a:lumMod val="50000"/>
                  <a:lumOff val="50000"/>
                </a:schemeClr>
              </a:solidFill>
              <a:latin typeface="Garamond" panose="02020404030301010803" pitchFamily="18" charset="0"/>
            </a:endParaRPr>
          </a:p>
        </p:txBody>
      </p:sp>
      <p:sp>
        <p:nvSpPr>
          <p:cNvPr id="15" name="CuadroTexto 14">
            <a:extLst>
              <a:ext uri="{FF2B5EF4-FFF2-40B4-BE49-F238E27FC236}">
                <a16:creationId xmlns:a16="http://schemas.microsoft.com/office/drawing/2014/main" id="{593DD6F5-B41C-EF4E-A868-E31D3799F33B}"/>
              </a:ext>
            </a:extLst>
          </p:cNvPr>
          <p:cNvSpPr txBox="1"/>
          <p:nvPr/>
        </p:nvSpPr>
        <p:spPr>
          <a:xfrm>
            <a:off x="2170445" y="4822493"/>
            <a:ext cx="4316879" cy="477054"/>
          </a:xfrm>
          <a:prstGeom prst="rect">
            <a:avLst/>
          </a:prstGeom>
          <a:noFill/>
        </p:spPr>
        <p:txBody>
          <a:bodyPr wrap="square" rtlCol="0">
            <a:spAutoFit/>
          </a:bodyPr>
          <a:lstStyle/>
          <a:p>
            <a:pPr algn="ctr"/>
            <a:r>
              <a:rPr lang="es-ES" sz="2500" b="1" dirty="0">
                <a:solidFill>
                  <a:schemeClr val="bg1"/>
                </a:solidFill>
                <a:latin typeface="Garamond" panose="02020404030301010803" pitchFamily="18" charset="0"/>
              </a:rPr>
              <a:t>Control</a:t>
            </a:r>
            <a:r>
              <a:rPr lang="es-ES" sz="2500" dirty="0">
                <a:solidFill>
                  <a:schemeClr val="bg1"/>
                </a:solidFill>
                <a:latin typeface="Garamond" panose="02020404030301010803" pitchFamily="18" charset="0"/>
              </a:rPr>
              <a:t> </a:t>
            </a:r>
          </a:p>
        </p:txBody>
      </p:sp>
      <p:sp>
        <p:nvSpPr>
          <p:cNvPr id="16" name="Flecha abajo 15">
            <a:extLst>
              <a:ext uri="{FF2B5EF4-FFF2-40B4-BE49-F238E27FC236}">
                <a16:creationId xmlns:a16="http://schemas.microsoft.com/office/drawing/2014/main" id="{1D72EE16-B384-3F47-BE66-D42872D81E04}"/>
              </a:ext>
            </a:extLst>
          </p:cNvPr>
          <p:cNvSpPr/>
          <p:nvPr/>
        </p:nvSpPr>
        <p:spPr>
          <a:xfrm>
            <a:off x="1587640" y="3531251"/>
            <a:ext cx="482320" cy="849830"/>
          </a:xfrm>
          <a:prstGeom prst="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id="{1D2B6A3E-842A-7647-9C7D-57C719761F95}"/>
              </a:ext>
            </a:extLst>
          </p:cNvPr>
          <p:cNvSpPr txBox="1"/>
          <p:nvPr/>
        </p:nvSpPr>
        <p:spPr>
          <a:xfrm>
            <a:off x="2612571" y="3429000"/>
            <a:ext cx="3874753" cy="1015663"/>
          </a:xfrm>
          <a:prstGeom prst="rect">
            <a:avLst/>
          </a:prstGeom>
          <a:noFill/>
        </p:spPr>
        <p:txBody>
          <a:bodyPr wrap="square" rtlCol="0">
            <a:spAutoFit/>
          </a:bodyPr>
          <a:lstStyle/>
          <a:p>
            <a:r>
              <a:rPr lang="es-ES" sz="2000" i="1" dirty="0" err="1">
                <a:latin typeface="Garamond" panose="02020404030301010803" pitchFamily="18" charset="0"/>
              </a:rPr>
              <a:t>Dynamic</a:t>
            </a:r>
            <a:r>
              <a:rPr lang="es-ES" sz="2000" i="1" dirty="0">
                <a:latin typeface="Garamond" panose="02020404030301010803" pitchFamily="18" charset="0"/>
              </a:rPr>
              <a:t> </a:t>
            </a:r>
          </a:p>
          <a:p>
            <a:r>
              <a:rPr lang="es-ES" sz="2000" i="1" dirty="0">
                <a:latin typeface="Garamond" panose="02020404030301010803" pitchFamily="18" charset="0"/>
              </a:rPr>
              <a:t>Granular </a:t>
            </a:r>
          </a:p>
          <a:p>
            <a:r>
              <a:rPr lang="es-ES" sz="2000" i="1" dirty="0">
                <a:latin typeface="Garamond" panose="02020404030301010803" pitchFamily="18" charset="0"/>
              </a:rPr>
              <a:t>Visible </a:t>
            </a:r>
          </a:p>
        </p:txBody>
      </p:sp>
      <p:sp>
        <p:nvSpPr>
          <p:cNvPr id="18" name="CuadroTexto 17">
            <a:extLst>
              <a:ext uri="{FF2B5EF4-FFF2-40B4-BE49-F238E27FC236}">
                <a16:creationId xmlns:a16="http://schemas.microsoft.com/office/drawing/2014/main" id="{E4069435-4C07-3A46-8118-06952CF6D71A}"/>
              </a:ext>
            </a:extLst>
          </p:cNvPr>
          <p:cNvSpPr txBox="1"/>
          <p:nvPr/>
        </p:nvSpPr>
        <p:spPr>
          <a:xfrm>
            <a:off x="9053565" y="622998"/>
            <a:ext cx="673239" cy="477054"/>
          </a:xfrm>
          <a:prstGeom prst="rect">
            <a:avLst/>
          </a:prstGeom>
          <a:noFill/>
        </p:spPr>
        <p:txBody>
          <a:bodyPr wrap="square" rtlCol="0">
            <a:spAutoFit/>
          </a:bodyPr>
          <a:lstStyle/>
          <a:p>
            <a:r>
              <a:rPr lang="es-ES" sz="2500" b="1" dirty="0">
                <a:solidFill>
                  <a:schemeClr val="accent2"/>
                </a:solidFill>
                <a:latin typeface="Garamond" panose="02020404030301010803" pitchFamily="18" charset="0"/>
              </a:rPr>
              <a:t>1.</a:t>
            </a:r>
          </a:p>
        </p:txBody>
      </p:sp>
    </p:spTree>
    <p:extLst>
      <p:ext uri="{BB962C8B-B14F-4D97-AF65-F5344CB8AC3E}">
        <p14:creationId xmlns:p14="http://schemas.microsoft.com/office/powerpoint/2010/main" val="1785657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4D5ADFC3-E96A-1F47-A9E5-0A54EB284C4F}"/>
              </a:ext>
            </a:extLst>
          </p:cNvPr>
          <p:cNvSpPr txBox="1">
            <a:spLocks noChangeArrowheads="1"/>
          </p:cNvSpPr>
          <p:nvPr/>
        </p:nvSpPr>
        <p:spPr bwMode="auto">
          <a:xfrm>
            <a:off x="800600" y="413458"/>
            <a:ext cx="7658797" cy="954107"/>
          </a:xfrm>
          <a:prstGeom prst="rect">
            <a:avLst/>
          </a:prstGeom>
          <a:solidFill>
            <a:schemeClr val="accent1">
              <a:lumMod val="75000"/>
            </a:schemeClr>
          </a:solidFill>
          <a:ln w="9525">
            <a:solidFill>
              <a:schemeClr val="accent1"/>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2800" b="1" dirty="0">
                <a:solidFill>
                  <a:schemeClr val="bg1"/>
                </a:solidFill>
                <a:latin typeface="Garamond" panose="02020404030301010803" pitchFamily="18" charset="0"/>
              </a:rPr>
              <a:t>Interoperable </a:t>
            </a:r>
            <a:r>
              <a:rPr lang="es-ES" altLang="es-GB" sz="2800" b="1" dirty="0" err="1">
                <a:solidFill>
                  <a:schemeClr val="bg1"/>
                </a:solidFill>
                <a:latin typeface="Garamond" panose="02020404030301010803" pitchFamily="18" charset="0"/>
              </a:rPr>
              <a:t>registries</a:t>
            </a:r>
            <a:r>
              <a:rPr lang="es-ES" altLang="es-GB" sz="2800" b="1" dirty="0">
                <a:solidFill>
                  <a:schemeClr val="bg1"/>
                </a:solidFill>
                <a:latin typeface="Garamond" panose="02020404030301010803" pitchFamily="18" charset="0"/>
              </a:rPr>
              <a:t>: </a:t>
            </a:r>
          </a:p>
          <a:p>
            <a:pPr algn="ctr" eaLnBrk="1" hangingPunct="1"/>
            <a:r>
              <a:rPr lang="es-ES" altLang="es-GB" sz="2800" b="1" dirty="0">
                <a:solidFill>
                  <a:schemeClr val="bg1"/>
                </a:solidFill>
                <a:latin typeface="Garamond" panose="02020404030301010803" pitchFamily="18" charset="0"/>
              </a:rPr>
              <a:t>data </a:t>
            </a:r>
            <a:r>
              <a:rPr lang="es-ES" altLang="es-GB" sz="2800" b="1" dirty="0" err="1">
                <a:solidFill>
                  <a:schemeClr val="bg1"/>
                </a:solidFill>
                <a:latin typeface="Garamond" panose="02020404030301010803" pitchFamily="18" charset="0"/>
              </a:rPr>
              <a:t>ecosystem</a:t>
            </a:r>
            <a:r>
              <a:rPr lang="es-ES" altLang="es-GB" sz="2800" b="1" dirty="0">
                <a:solidFill>
                  <a:schemeClr val="bg1"/>
                </a:solidFill>
                <a:latin typeface="Garamond" panose="02020404030301010803" pitchFamily="18" charset="0"/>
              </a:rPr>
              <a:t>  </a:t>
            </a:r>
          </a:p>
        </p:txBody>
      </p:sp>
      <p:sp>
        <p:nvSpPr>
          <p:cNvPr id="5" name="CuadroTexto 4">
            <a:extLst>
              <a:ext uri="{FF2B5EF4-FFF2-40B4-BE49-F238E27FC236}">
                <a16:creationId xmlns:a16="http://schemas.microsoft.com/office/drawing/2014/main" id="{7B784991-CCED-6D49-8F95-08430B6F1370}"/>
              </a:ext>
            </a:extLst>
          </p:cNvPr>
          <p:cNvSpPr txBox="1"/>
          <p:nvPr/>
        </p:nvSpPr>
        <p:spPr>
          <a:xfrm>
            <a:off x="9053565" y="622998"/>
            <a:ext cx="673239" cy="477054"/>
          </a:xfrm>
          <a:prstGeom prst="rect">
            <a:avLst/>
          </a:prstGeom>
          <a:noFill/>
        </p:spPr>
        <p:txBody>
          <a:bodyPr wrap="square" rtlCol="0">
            <a:spAutoFit/>
          </a:bodyPr>
          <a:lstStyle/>
          <a:p>
            <a:r>
              <a:rPr lang="es-ES" sz="2500" b="1" dirty="0">
                <a:solidFill>
                  <a:schemeClr val="accent2"/>
                </a:solidFill>
                <a:latin typeface="Garamond" panose="02020404030301010803" pitchFamily="18" charset="0"/>
              </a:rPr>
              <a:t>2.</a:t>
            </a:r>
          </a:p>
        </p:txBody>
      </p:sp>
      <p:pic>
        <p:nvPicPr>
          <p:cNvPr id="6" name="Imagen 5">
            <a:extLst>
              <a:ext uri="{FF2B5EF4-FFF2-40B4-BE49-F238E27FC236}">
                <a16:creationId xmlns:a16="http://schemas.microsoft.com/office/drawing/2014/main" id="{28813237-D5F2-7B41-9928-A55288D296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313" y="2261728"/>
            <a:ext cx="2369591" cy="1277480"/>
          </a:xfrm>
          <a:prstGeom prst="rect">
            <a:avLst/>
          </a:prstGeom>
        </p:spPr>
      </p:pic>
      <p:pic>
        <p:nvPicPr>
          <p:cNvPr id="7" name="Imagen 6">
            <a:extLst>
              <a:ext uri="{FF2B5EF4-FFF2-40B4-BE49-F238E27FC236}">
                <a16:creationId xmlns:a16="http://schemas.microsoft.com/office/drawing/2014/main" id="{C7FB93E5-3103-574C-873F-A96844B04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8942" y="2257310"/>
            <a:ext cx="2369591" cy="1277480"/>
          </a:xfrm>
          <a:prstGeom prst="rect">
            <a:avLst/>
          </a:prstGeom>
        </p:spPr>
      </p:pic>
      <p:pic>
        <p:nvPicPr>
          <p:cNvPr id="8" name="Imagen 2">
            <a:extLst>
              <a:ext uri="{FF2B5EF4-FFF2-40B4-BE49-F238E27FC236}">
                <a16:creationId xmlns:a16="http://schemas.microsoft.com/office/drawing/2014/main" id="{A3AF5E9A-5DE2-684D-ADB3-92D0DD7498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5939" y="4433371"/>
            <a:ext cx="847348" cy="109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a:extLst>
              <a:ext uri="{FF2B5EF4-FFF2-40B4-BE49-F238E27FC236}">
                <a16:creationId xmlns:a16="http://schemas.microsoft.com/office/drawing/2014/main" id="{25C94234-1E8B-CB4C-8472-C726E5DA3E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74616" y="4433371"/>
            <a:ext cx="1618954" cy="166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AC77108E-85D9-634B-ABFC-544F4562F425}"/>
              </a:ext>
            </a:extLst>
          </p:cNvPr>
          <p:cNvSpPr txBox="1"/>
          <p:nvPr/>
        </p:nvSpPr>
        <p:spPr>
          <a:xfrm>
            <a:off x="2159306" y="5530196"/>
            <a:ext cx="1861851" cy="429929"/>
          </a:xfrm>
          <a:prstGeom prst="rect">
            <a:avLst/>
          </a:prstGeom>
          <a:solidFill>
            <a:schemeClr val="bg1"/>
          </a:solidFill>
        </p:spPr>
        <p:txBody>
          <a:bodyPr wrap="square" rtlCol="0">
            <a:spAutoFit/>
          </a:bodyPr>
          <a:lstStyle/>
          <a:p>
            <a:endParaRPr lang="es-ES" dirty="0"/>
          </a:p>
        </p:txBody>
      </p:sp>
      <p:sp>
        <p:nvSpPr>
          <p:cNvPr id="11" name="Flecha arriba 10">
            <a:extLst>
              <a:ext uri="{FF2B5EF4-FFF2-40B4-BE49-F238E27FC236}">
                <a16:creationId xmlns:a16="http://schemas.microsoft.com/office/drawing/2014/main" id="{719D862D-B49E-7B41-8747-80C351C25AA6}"/>
              </a:ext>
            </a:extLst>
          </p:cNvPr>
          <p:cNvSpPr/>
          <p:nvPr/>
        </p:nvSpPr>
        <p:spPr>
          <a:xfrm>
            <a:off x="1843287" y="3700378"/>
            <a:ext cx="316019" cy="530099"/>
          </a:xfrm>
          <a:prstGeom prst="up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arriba 11">
            <a:extLst>
              <a:ext uri="{FF2B5EF4-FFF2-40B4-BE49-F238E27FC236}">
                <a16:creationId xmlns:a16="http://schemas.microsoft.com/office/drawing/2014/main" id="{2DAFA0AE-D32D-D643-873C-6F337F363241}"/>
              </a:ext>
            </a:extLst>
          </p:cNvPr>
          <p:cNvSpPr/>
          <p:nvPr/>
        </p:nvSpPr>
        <p:spPr>
          <a:xfrm rot="10800000">
            <a:off x="2590598" y="3721240"/>
            <a:ext cx="316019" cy="530099"/>
          </a:xfrm>
          <a:prstGeom prst="up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izquierda y derecha 12">
            <a:extLst>
              <a:ext uri="{FF2B5EF4-FFF2-40B4-BE49-F238E27FC236}">
                <a16:creationId xmlns:a16="http://schemas.microsoft.com/office/drawing/2014/main" id="{446B1A4F-2967-D34C-9CD6-56EF4E06DECC}"/>
              </a:ext>
            </a:extLst>
          </p:cNvPr>
          <p:cNvSpPr/>
          <p:nvPr/>
        </p:nvSpPr>
        <p:spPr>
          <a:xfrm>
            <a:off x="3503362" y="2719778"/>
            <a:ext cx="1443210" cy="364943"/>
          </a:xfrm>
          <a:prstGeom prst="lef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4" name="Imagen 13">
            <a:extLst>
              <a:ext uri="{FF2B5EF4-FFF2-40B4-BE49-F238E27FC236}">
                <a16:creationId xmlns:a16="http://schemas.microsoft.com/office/drawing/2014/main" id="{FB3EDBC7-05E3-2748-87DF-31DFF4050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3693" y="2255472"/>
            <a:ext cx="2369591" cy="1277480"/>
          </a:xfrm>
          <a:prstGeom prst="rect">
            <a:avLst/>
          </a:prstGeom>
        </p:spPr>
      </p:pic>
      <p:sp>
        <p:nvSpPr>
          <p:cNvPr id="15" name="Flecha izquierda y derecha 14">
            <a:extLst>
              <a:ext uri="{FF2B5EF4-FFF2-40B4-BE49-F238E27FC236}">
                <a16:creationId xmlns:a16="http://schemas.microsoft.com/office/drawing/2014/main" id="{CFB8DCAD-B52D-F345-BD8D-3DA1F3E8A6F8}"/>
              </a:ext>
            </a:extLst>
          </p:cNvPr>
          <p:cNvSpPr/>
          <p:nvPr/>
        </p:nvSpPr>
        <p:spPr>
          <a:xfrm>
            <a:off x="7831164" y="2717940"/>
            <a:ext cx="1443210" cy="364943"/>
          </a:xfrm>
          <a:prstGeom prst="lef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lecha curvada hacia abajo 15">
            <a:extLst>
              <a:ext uri="{FF2B5EF4-FFF2-40B4-BE49-F238E27FC236}">
                <a16:creationId xmlns:a16="http://schemas.microsoft.com/office/drawing/2014/main" id="{715D400D-0F16-524E-8783-6CCE69766CAA}"/>
              </a:ext>
            </a:extLst>
          </p:cNvPr>
          <p:cNvSpPr/>
          <p:nvPr/>
        </p:nvSpPr>
        <p:spPr>
          <a:xfrm rot="10800000">
            <a:off x="7511675" y="3788766"/>
            <a:ext cx="2082188" cy="925145"/>
          </a:xfrm>
          <a:prstGeom prst="curved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7" name="Flecha curvada hacia abajo 16">
            <a:extLst>
              <a:ext uri="{FF2B5EF4-FFF2-40B4-BE49-F238E27FC236}">
                <a16:creationId xmlns:a16="http://schemas.microsoft.com/office/drawing/2014/main" id="{DC53AFBF-E228-3543-90B5-CD7F9F51D5AD}"/>
              </a:ext>
            </a:extLst>
          </p:cNvPr>
          <p:cNvSpPr/>
          <p:nvPr/>
        </p:nvSpPr>
        <p:spPr>
          <a:xfrm rot="10800000">
            <a:off x="3588904" y="3746542"/>
            <a:ext cx="2082188" cy="925145"/>
          </a:xfrm>
          <a:prstGeom prst="curved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8" name="CuadroTexto 17">
            <a:extLst>
              <a:ext uri="{FF2B5EF4-FFF2-40B4-BE49-F238E27FC236}">
                <a16:creationId xmlns:a16="http://schemas.microsoft.com/office/drawing/2014/main" id="{4318004B-47BA-C441-B00C-2F434BC2D1AF}"/>
              </a:ext>
            </a:extLst>
          </p:cNvPr>
          <p:cNvSpPr txBox="1"/>
          <p:nvPr/>
        </p:nvSpPr>
        <p:spPr>
          <a:xfrm>
            <a:off x="5188942" y="4713912"/>
            <a:ext cx="4979627" cy="1246495"/>
          </a:xfrm>
          <a:prstGeom prst="rect">
            <a:avLst/>
          </a:prstGeom>
          <a:noFill/>
        </p:spPr>
        <p:txBody>
          <a:bodyPr wrap="square" rtlCol="0">
            <a:spAutoFit/>
          </a:bodyPr>
          <a:lstStyle/>
          <a:p>
            <a:pPr algn="just"/>
            <a:r>
              <a:rPr lang="es-ES" sz="2500" i="1" dirty="0">
                <a:latin typeface="Garamond" panose="02020404030301010803" pitchFamily="18" charset="0"/>
              </a:rPr>
              <a:t>Data </a:t>
            </a:r>
            <a:r>
              <a:rPr lang="es-ES" sz="2500" i="1" dirty="0" err="1">
                <a:latin typeface="Garamond" panose="02020404030301010803" pitchFamily="18" charset="0"/>
              </a:rPr>
              <a:t>reliability</a:t>
            </a:r>
            <a:r>
              <a:rPr lang="es-ES" sz="2500" i="1" dirty="0">
                <a:latin typeface="Garamond" panose="02020404030301010803" pitchFamily="18" charset="0"/>
              </a:rPr>
              <a:t> </a:t>
            </a:r>
            <a:r>
              <a:rPr lang="es-ES" sz="2500" i="1" dirty="0" err="1">
                <a:latin typeface="Garamond" panose="02020404030301010803" pitchFamily="18" charset="0"/>
              </a:rPr>
              <a:t>expectations</a:t>
            </a:r>
            <a:endParaRPr lang="es-ES" sz="2500" i="1" dirty="0">
              <a:latin typeface="Garamond" panose="02020404030301010803" pitchFamily="18" charset="0"/>
            </a:endParaRPr>
          </a:p>
          <a:p>
            <a:pPr algn="just"/>
            <a:r>
              <a:rPr lang="es-ES" sz="2500" i="1" dirty="0" err="1">
                <a:latin typeface="Garamond" panose="02020404030301010803" pitchFamily="18" charset="0"/>
              </a:rPr>
              <a:t>Liability</a:t>
            </a:r>
            <a:r>
              <a:rPr lang="es-ES" sz="2500" i="1" dirty="0">
                <a:latin typeface="Garamond" panose="02020404030301010803" pitchFamily="18" charset="0"/>
              </a:rPr>
              <a:t>  </a:t>
            </a:r>
          </a:p>
          <a:p>
            <a:pPr algn="just"/>
            <a:r>
              <a:rPr lang="es-ES" sz="2500" i="1" dirty="0">
                <a:latin typeface="Garamond" panose="02020404030301010803" pitchFamily="18" charset="0"/>
              </a:rPr>
              <a:t>Ex </a:t>
            </a:r>
            <a:r>
              <a:rPr lang="es-ES" sz="2500" i="1" dirty="0" err="1">
                <a:latin typeface="Garamond" panose="02020404030301010803" pitchFamily="18" charset="0"/>
              </a:rPr>
              <a:t>officio</a:t>
            </a:r>
            <a:r>
              <a:rPr lang="es-ES" sz="2500" i="1" dirty="0">
                <a:latin typeface="Garamond" panose="02020404030301010803" pitchFamily="18" charset="0"/>
              </a:rPr>
              <a:t>  - </a:t>
            </a:r>
            <a:r>
              <a:rPr lang="es-ES" sz="2500" i="1" dirty="0" err="1">
                <a:latin typeface="Garamond" panose="02020404030301010803" pitchFamily="18" charset="0"/>
              </a:rPr>
              <a:t>upon</a:t>
            </a:r>
            <a:r>
              <a:rPr lang="es-ES" sz="2500" i="1" dirty="0">
                <a:latin typeface="Garamond" panose="02020404030301010803" pitchFamily="18" charset="0"/>
              </a:rPr>
              <a:t> </a:t>
            </a:r>
            <a:r>
              <a:rPr lang="es-ES" sz="2500" i="1" dirty="0" err="1">
                <a:latin typeface="Garamond" panose="02020404030301010803" pitchFamily="18" charset="0"/>
              </a:rPr>
              <a:t>request</a:t>
            </a:r>
            <a:r>
              <a:rPr lang="es-ES" sz="2500" i="1" dirty="0">
                <a:latin typeface="Garamond" panose="02020404030301010803" pitchFamily="18" charset="0"/>
              </a:rPr>
              <a:t> </a:t>
            </a:r>
          </a:p>
        </p:txBody>
      </p:sp>
    </p:spTree>
    <p:extLst>
      <p:ext uri="{BB962C8B-B14F-4D97-AF65-F5344CB8AC3E}">
        <p14:creationId xmlns:p14="http://schemas.microsoft.com/office/powerpoint/2010/main" val="1135544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A900862-5B57-544B-BBC0-3171904384FD}"/>
              </a:ext>
            </a:extLst>
          </p:cNvPr>
          <p:cNvPicPr>
            <a:picLocks noChangeAspect="1"/>
          </p:cNvPicPr>
          <p:nvPr/>
        </p:nvPicPr>
        <p:blipFill>
          <a:blip r:embed="rId2"/>
          <a:stretch>
            <a:fillRect/>
          </a:stretch>
        </p:blipFill>
        <p:spPr>
          <a:xfrm>
            <a:off x="9004454" y="2555915"/>
            <a:ext cx="2550902" cy="3429000"/>
          </a:xfrm>
          <a:prstGeom prst="rect">
            <a:avLst/>
          </a:prstGeom>
        </p:spPr>
      </p:pic>
      <p:sp>
        <p:nvSpPr>
          <p:cNvPr id="6" name="CuadroTexto 5">
            <a:extLst>
              <a:ext uri="{FF2B5EF4-FFF2-40B4-BE49-F238E27FC236}">
                <a16:creationId xmlns:a16="http://schemas.microsoft.com/office/drawing/2014/main" id="{25C397FC-DEF7-CA4A-992B-5F6C302D0E40}"/>
              </a:ext>
            </a:extLst>
          </p:cNvPr>
          <p:cNvSpPr txBox="1"/>
          <p:nvPr/>
        </p:nvSpPr>
        <p:spPr>
          <a:xfrm>
            <a:off x="727113" y="429653"/>
            <a:ext cx="7689774" cy="5909310"/>
          </a:xfrm>
          <a:prstGeom prst="rect">
            <a:avLst/>
          </a:prstGeom>
          <a:noFill/>
        </p:spPr>
        <p:txBody>
          <a:bodyPr wrap="square" rtlCol="0">
            <a:spAutoFit/>
          </a:bodyPr>
          <a:lstStyle/>
          <a:p>
            <a:pPr algn="just"/>
            <a:r>
              <a:rPr lang="en" dirty="0">
                <a:solidFill>
                  <a:schemeClr val="accent1">
                    <a:lumMod val="50000"/>
                  </a:schemeClr>
                </a:solidFill>
                <a:latin typeface="Garamond" panose="02020404030301010803" pitchFamily="18" charset="0"/>
              </a:rPr>
              <a:t>Recommendation 56 of the UNCITRAL Legislative Guide on Secured Transactions:</a:t>
            </a:r>
          </a:p>
          <a:p>
            <a:pPr algn="just"/>
            <a:endParaRPr lang="en" dirty="0">
              <a:solidFill>
                <a:schemeClr val="accent1"/>
              </a:solidFill>
              <a:latin typeface="Garamond" panose="02020404030301010803" pitchFamily="18" charset="0"/>
            </a:endParaRPr>
          </a:p>
          <a:p>
            <a:pPr algn="just"/>
            <a:r>
              <a:rPr lang="en" dirty="0">
                <a:solidFill>
                  <a:schemeClr val="accent1"/>
                </a:solidFill>
                <a:latin typeface="Garamond" panose="02020404030301010803" pitchFamily="18" charset="0"/>
              </a:rPr>
              <a:t>‘</a:t>
            </a:r>
            <a:r>
              <a:rPr lang="en" i="1" dirty="0">
                <a:solidFill>
                  <a:schemeClr val="accent1"/>
                </a:solidFill>
                <a:latin typeface="Garamond" panose="02020404030301010803" pitchFamily="18" charset="0"/>
              </a:rPr>
              <a:t>The law should provide for the allocation of responsibility for loss or damage caused by an error in the administration or operation of the registration and searching system. If the system is designed to permit direct registration and searching by registry users without the intervention of registry personnel, the responsibility of the registry for loss or damage should be limited to system malfunction</a:t>
            </a:r>
          </a:p>
          <a:p>
            <a:pPr algn="just"/>
            <a:endParaRPr lang="en" i="1" dirty="0">
              <a:solidFill>
                <a:schemeClr val="accent1"/>
              </a:solidFill>
              <a:latin typeface="Garamond" panose="02020404030301010803" pitchFamily="18" charset="0"/>
            </a:endParaRPr>
          </a:p>
          <a:p>
            <a:pPr algn="just"/>
            <a:r>
              <a:rPr lang="en" dirty="0">
                <a:solidFill>
                  <a:schemeClr val="accent1">
                    <a:lumMod val="50000"/>
                  </a:schemeClr>
                </a:solidFill>
                <a:latin typeface="Garamond" panose="02020404030301010803" pitchFamily="18" charset="0"/>
              </a:rPr>
              <a:t>Article 32 LMST - Limitation of liability of the Registry</a:t>
            </a:r>
          </a:p>
          <a:p>
            <a:pPr algn="just"/>
            <a:endParaRPr lang="en" i="1" dirty="0">
              <a:solidFill>
                <a:schemeClr val="accent1"/>
              </a:solidFill>
              <a:latin typeface="Garamond" panose="02020404030301010803" pitchFamily="18" charset="0"/>
            </a:endParaRPr>
          </a:p>
          <a:p>
            <a:pPr algn="just"/>
            <a:r>
              <a:rPr lang="en" i="1" dirty="0">
                <a:solidFill>
                  <a:schemeClr val="accent1"/>
                </a:solidFill>
                <a:latin typeface="Garamond" panose="02020404030301010803" pitchFamily="18" charset="0"/>
              </a:rPr>
              <a:t>Three options </a:t>
            </a:r>
          </a:p>
          <a:p>
            <a:pPr algn="just"/>
            <a:endParaRPr lang="en" i="1" dirty="0">
              <a:solidFill>
                <a:schemeClr val="accent1"/>
              </a:solidFill>
              <a:latin typeface="Garamond" panose="02020404030301010803" pitchFamily="18" charset="0"/>
            </a:endParaRPr>
          </a:p>
          <a:p>
            <a:pPr algn="just"/>
            <a:r>
              <a:rPr lang="en" dirty="0">
                <a:solidFill>
                  <a:schemeClr val="accent1">
                    <a:lumMod val="50000"/>
                  </a:schemeClr>
                </a:solidFill>
                <a:latin typeface="Garamond" panose="02020404030301010803" pitchFamily="18" charset="0"/>
              </a:rPr>
              <a:t>Article 28(1) CTC:</a:t>
            </a:r>
          </a:p>
          <a:p>
            <a:pPr algn="just"/>
            <a:endParaRPr lang="en" dirty="0">
              <a:solidFill>
                <a:schemeClr val="accent1">
                  <a:lumMod val="50000"/>
                </a:schemeClr>
              </a:solidFill>
              <a:latin typeface="Garamond" panose="02020404030301010803" pitchFamily="18" charset="0"/>
            </a:endParaRPr>
          </a:p>
          <a:p>
            <a:pPr algn="just"/>
            <a:r>
              <a:rPr lang="en" i="1" dirty="0">
                <a:solidFill>
                  <a:schemeClr val="accent1"/>
                </a:solidFill>
                <a:latin typeface="Garamond" panose="02020404030301010803" pitchFamily="18" charset="0"/>
              </a:rPr>
              <a:t>‘The Registrar shall be liable for compensatory damages for loss suffered by a person directly resulting from an error or omission of the Registrar and its officers and employees or from a malfunction of the international registration system except where the malfunction is caused by an event of an inevitable and irresistible nature, which could not be prevented by using the best practices in current use in the field of electronic registry design and operation, including those related to back-up and systems security and networking.’</a:t>
            </a:r>
            <a:endParaRPr lang="es-ES" i="1" dirty="0">
              <a:solidFill>
                <a:schemeClr val="accent1"/>
              </a:solidFill>
              <a:latin typeface="Garamond" panose="02020404030301010803" pitchFamily="18" charset="0"/>
            </a:endParaRPr>
          </a:p>
        </p:txBody>
      </p:sp>
    </p:spTree>
    <p:extLst>
      <p:ext uri="{BB962C8B-B14F-4D97-AF65-F5344CB8AC3E}">
        <p14:creationId xmlns:p14="http://schemas.microsoft.com/office/powerpoint/2010/main" val="25240431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uadroTexto 4">
            <a:extLst>
              <a:ext uri="{FF2B5EF4-FFF2-40B4-BE49-F238E27FC236}">
                <a16:creationId xmlns:a16="http://schemas.microsoft.com/office/drawing/2014/main" id="{CA42F3E0-F15F-AD54-9749-E2234B625783}"/>
              </a:ext>
            </a:extLst>
          </p:cNvPr>
          <p:cNvSpPr txBox="1">
            <a:spLocks noChangeArrowheads="1"/>
          </p:cNvSpPr>
          <p:nvPr/>
        </p:nvSpPr>
        <p:spPr bwMode="auto">
          <a:xfrm>
            <a:off x="3928800" y="457316"/>
            <a:ext cx="6979974" cy="400110"/>
          </a:xfrm>
          <a:prstGeom prst="rect">
            <a:avLst/>
          </a:prstGeom>
          <a:solidFill>
            <a:schemeClr val="accent2"/>
          </a:solidFill>
          <a:ln w="9525">
            <a:solidFill>
              <a:schemeClr val="accent2"/>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2000" b="1" dirty="0">
                <a:solidFill>
                  <a:schemeClr val="bg1"/>
                </a:solidFill>
                <a:latin typeface="Garamond" panose="02020404030301010803" pitchFamily="18" charset="0"/>
              </a:rPr>
              <a:t>ELI </a:t>
            </a:r>
            <a:r>
              <a:rPr lang="es-ES" altLang="es-GB" sz="2000" b="1" dirty="0" err="1">
                <a:solidFill>
                  <a:schemeClr val="bg1"/>
                </a:solidFill>
                <a:latin typeface="Garamond" panose="02020404030301010803" pitchFamily="18" charset="0"/>
              </a:rPr>
              <a:t>Guiding</a:t>
            </a:r>
            <a:r>
              <a:rPr lang="es-ES" altLang="es-GB" sz="2000" b="1" dirty="0">
                <a:solidFill>
                  <a:schemeClr val="bg1"/>
                </a:solidFill>
                <a:latin typeface="Garamond" panose="02020404030301010803" pitchFamily="18" charset="0"/>
              </a:rPr>
              <a:t> </a:t>
            </a:r>
            <a:r>
              <a:rPr lang="es-ES" altLang="es-GB" sz="2000" b="1" dirty="0" err="1">
                <a:solidFill>
                  <a:schemeClr val="bg1"/>
                </a:solidFill>
                <a:latin typeface="Garamond" panose="02020404030301010803" pitchFamily="18" charset="0"/>
              </a:rPr>
              <a:t>Principles</a:t>
            </a:r>
            <a:r>
              <a:rPr lang="es-ES" altLang="es-GB" sz="2000" b="1" dirty="0">
                <a:solidFill>
                  <a:schemeClr val="bg1"/>
                </a:solidFill>
                <a:latin typeface="Garamond" panose="02020404030301010803" pitchFamily="18" charset="0"/>
              </a:rPr>
              <a:t> </a:t>
            </a:r>
            <a:r>
              <a:rPr lang="es-ES" altLang="es-GB" sz="2000" b="1" dirty="0" err="1">
                <a:solidFill>
                  <a:schemeClr val="bg1"/>
                </a:solidFill>
                <a:latin typeface="Garamond" panose="02020404030301010803" pitchFamily="18" charset="0"/>
              </a:rPr>
              <a:t>on</a:t>
            </a:r>
            <a:r>
              <a:rPr lang="es-ES" altLang="es-GB" sz="2000" b="1" dirty="0">
                <a:solidFill>
                  <a:schemeClr val="bg1"/>
                </a:solidFill>
                <a:latin typeface="Garamond" panose="02020404030301010803" pitchFamily="18" charset="0"/>
              </a:rPr>
              <a:t> </a:t>
            </a:r>
            <a:r>
              <a:rPr lang="es-ES" altLang="es-GB" sz="2000" b="1" dirty="0" err="1">
                <a:solidFill>
                  <a:schemeClr val="bg1"/>
                </a:solidFill>
                <a:latin typeface="Garamond" panose="02020404030301010803" pitchFamily="18" charset="0"/>
              </a:rPr>
              <a:t>Automated</a:t>
            </a:r>
            <a:r>
              <a:rPr lang="es-ES" altLang="es-GB" sz="2000" b="1" dirty="0">
                <a:solidFill>
                  <a:schemeClr val="bg1"/>
                </a:solidFill>
                <a:latin typeface="Garamond" panose="02020404030301010803" pitchFamily="18" charset="0"/>
              </a:rPr>
              <a:t> </a:t>
            </a:r>
            <a:r>
              <a:rPr lang="es-ES" altLang="es-GB" sz="2000" b="1" dirty="0" err="1">
                <a:solidFill>
                  <a:schemeClr val="bg1"/>
                </a:solidFill>
                <a:latin typeface="Garamond" panose="02020404030301010803" pitchFamily="18" charset="0"/>
              </a:rPr>
              <a:t>Decision-Making</a:t>
            </a:r>
            <a:endParaRPr lang="es-ES" altLang="es-GB" sz="2000" b="1" dirty="0">
              <a:solidFill>
                <a:schemeClr val="bg1"/>
              </a:solidFill>
              <a:latin typeface="Garamond" panose="02020404030301010803" pitchFamily="18" charset="0"/>
            </a:endParaRPr>
          </a:p>
        </p:txBody>
      </p:sp>
      <p:pic>
        <p:nvPicPr>
          <p:cNvPr id="4" name="Imagen 3">
            <a:extLst>
              <a:ext uri="{FF2B5EF4-FFF2-40B4-BE49-F238E27FC236}">
                <a16:creationId xmlns:a16="http://schemas.microsoft.com/office/drawing/2014/main" id="{13B77E1E-26C5-0B54-33FD-9F5D266DCD4B}"/>
              </a:ext>
            </a:extLst>
          </p:cNvPr>
          <p:cNvPicPr>
            <a:picLocks noChangeAspect="1"/>
          </p:cNvPicPr>
          <p:nvPr/>
        </p:nvPicPr>
        <p:blipFill>
          <a:blip r:embed="rId3"/>
          <a:stretch>
            <a:fillRect/>
          </a:stretch>
        </p:blipFill>
        <p:spPr>
          <a:xfrm>
            <a:off x="202893" y="1928711"/>
            <a:ext cx="3810000" cy="1435100"/>
          </a:xfrm>
          <a:prstGeom prst="rect">
            <a:avLst/>
          </a:prstGeom>
        </p:spPr>
      </p:pic>
      <p:sp>
        <p:nvSpPr>
          <p:cNvPr id="5" name="CuadroTexto 4">
            <a:extLst>
              <a:ext uri="{FF2B5EF4-FFF2-40B4-BE49-F238E27FC236}">
                <a16:creationId xmlns:a16="http://schemas.microsoft.com/office/drawing/2014/main" id="{C87D10B9-1542-023A-22DC-1A1DF5570C35}"/>
              </a:ext>
            </a:extLst>
          </p:cNvPr>
          <p:cNvSpPr txBox="1"/>
          <p:nvPr/>
        </p:nvSpPr>
        <p:spPr>
          <a:xfrm>
            <a:off x="202893" y="3399299"/>
            <a:ext cx="3646583" cy="646331"/>
          </a:xfrm>
          <a:prstGeom prst="rect">
            <a:avLst/>
          </a:prstGeom>
          <a:noFill/>
        </p:spPr>
        <p:txBody>
          <a:bodyPr wrap="square" rtlCol="0">
            <a:spAutoFit/>
          </a:bodyPr>
          <a:lstStyle/>
          <a:p>
            <a:pPr algn="ctr"/>
            <a:r>
              <a:rPr lang="es-GB" b="1" dirty="0"/>
              <a:t>UNCITRAL WG IV on E-Commerce </a:t>
            </a:r>
          </a:p>
          <a:p>
            <a:pPr algn="ctr"/>
            <a:r>
              <a:rPr lang="es-GB" i="1" dirty="0"/>
              <a:t>Use of AI in international trade </a:t>
            </a:r>
          </a:p>
        </p:txBody>
      </p:sp>
      <p:pic>
        <p:nvPicPr>
          <p:cNvPr id="2" name="Picture 4" descr="ELI-Logo">
            <a:extLst>
              <a:ext uri="{FF2B5EF4-FFF2-40B4-BE49-F238E27FC236}">
                <a16:creationId xmlns:a16="http://schemas.microsoft.com/office/drawing/2014/main" id="{0414219A-3936-436F-0059-77BD46C75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7605" y="411617"/>
            <a:ext cx="629378" cy="445809"/>
          </a:xfrm>
          <a:prstGeom prst="rect">
            <a:avLst/>
          </a:prstGeom>
          <a:noFill/>
          <a:extLst>
            <a:ext uri="{909E8E84-426E-40DD-AFC4-6F175D3DCCD1}">
              <a14:hiddenFill xmlns:a14="http://schemas.microsoft.com/office/drawing/2010/main">
                <a:solidFill>
                  <a:srgbClr val="FFFFFF"/>
                </a:solidFill>
              </a14:hiddenFill>
            </a:ext>
          </a:extLst>
        </p:spPr>
      </p:pic>
      <p:sp>
        <p:nvSpPr>
          <p:cNvPr id="7" name="Flecha izquierda 6">
            <a:extLst>
              <a:ext uri="{FF2B5EF4-FFF2-40B4-BE49-F238E27FC236}">
                <a16:creationId xmlns:a16="http://schemas.microsoft.com/office/drawing/2014/main" id="{9A23F647-71E7-8D78-2558-DB4E72DE06D5}"/>
              </a:ext>
            </a:extLst>
          </p:cNvPr>
          <p:cNvSpPr/>
          <p:nvPr/>
        </p:nvSpPr>
        <p:spPr>
          <a:xfrm rot="10800000">
            <a:off x="4012893" y="2391441"/>
            <a:ext cx="515040" cy="697044"/>
          </a:xfrm>
          <a:prstGeom prst="left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GB" dirty="0"/>
          </a:p>
        </p:txBody>
      </p:sp>
      <p:sp>
        <p:nvSpPr>
          <p:cNvPr id="8" name="Flecha curva 7">
            <a:extLst>
              <a:ext uri="{FF2B5EF4-FFF2-40B4-BE49-F238E27FC236}">
                <a16:creationId xmlns:a16="http://schemas.microsoft.com/office/drawing/2014/main" id="{4E87C266-A9E5-B99B-583A-FF140A420E2C}"/>
              </a:ext>
            </a:extLst>
          </p:cNvPr>
          <p:cNvSpPr/>
          <p:nvPr/>
        </p:nvSpPr>
        <p:spPr>
          <a:xfrm rot="10800000" flipH="1">
            <a:off x="5420350" y="3462480"/>
            <a:ext cx="1120336" cy="1460684"/>
          </a:xfrm>
          <a:prstGeom prst="bent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GB">
              <a:solidFill>
                <a:schemeClr val="tx1"/>
              </a:solidFill>
            </a:endParaRPr>
          </a:p>
        </p:txBody>
      </p:sp>
      <p:sp>
        <p:nvSpPr>
          <p:cNvPr id="9" name="CuadroTexto 4">
            <a:extLst>
              <a:ext uri="{FF2B5EF4-FFF2-40B4-BE49-F238E27FC236}">
                <a16:creationId xmlns:a16="http://schemas.microsoft.com/office/drawing/2014/main" id="{32589612-67F2-8D88-3E64-24537E1CA5AD}"/>
              </a:ext>
            </a:extLst>
          </p:cNvPr>
          <p:cNvSpPr txBox="1">
            <a:spLocks noChangeArrowheads="1"/>
          </p:cNvSpPr>
          <p:nvPr/>
        </p:nvSpPr>
        <p:spPr bwMode="auto">
          <a:xfrm>
            <a:off x="4847946" y="2191617"/>
            <a:ext cx="6979974" cy="861774"/>
          </a:xfrm>
          <a:prstGeom prst="rect">
            <a:avLst/>
          </a:prstGeom>
          <a:solidFill>
            <a:schemeClr val="accent1">
              <a:lumMod val="75000"/>
            </a:schemeClr>
          </a:solidFill>
          <a:ln w="9525">
            <a:solidFill>
              <a:schemeClr val="accent1">
                <a:lumMod val="75000"/>
              </a:schemeClr>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ES" altLang="es-GB" sz="3000" b="1" dirty="0" err="1">
                <a:solidFill>
                  <a:schemeClr val="bg1"/>
                </a:solidFill>
                <a:latin typeface="Garamond" panose="02020404030301010803" pitchFamily="18" charset="0"/>
              </a:rPr>
              <a:t>Model</a:t>
            </a:r>
            <a:r>
              <a:rPr lang="es-ES" altLang="es-GB" sz="3000" b="1" dirty="0">
                <a:solidFill>
                  <a:schemeClr val="bg1"/>
                </a:solidFill>
                <a:latin typeface="Garamond" panose="02020404030301010803" pitchFamily="18" charset="0"/>
              </a:rPr>
              <a:t> </a:t>
            </a:r>
            <a:r>
              <a:rPr lang="es-ES" altLang="es-GB" sz="3000" b="1" dirty="0" err="1">
                <a:solidFill>
                  <a:schemeClr val="bg1"/>
                </a:solidFill>
                <a:latin typeface="Garamond" panose="02020404030301010803" pitchFamily="18" charset="0"/>
              </a:rPr>
              <a:t>Law</a:t>
            </a:r>
            <a:r>
              <a:rPr lang="es-ES" altLang="es-GB" sz="3000" b="1" dirty="0">
                <a:solidFill>
                  <a:schemeClr val="bg1"/>
                </a:solidFill>
                <a:latin typeface="Garamond" panose="02020404030301010803" pitchFamily="18" charset="0"/>
              </a:rPr>
              <a:t> </a:t>
            </a:r>
            <a:r>
              <a:rPr lang="es-ES" altLang="es-GB" sz="3000" b="1" dirty="0" err="1">
                <a:solidFill>
                  <a:schemeClr val="bg1"/>
                </a:solidFill>
                <a:latin typeface="Garamond" panose="02020404030301010803" pitchFamily="18" charset="0"/>
              </a:rPr>
              <a:t>on</a:t>
            </a:r>
            <a:r>
              <a:rPr lang="es-ES" altLang="es-GB" sz="3000" b="1" dirty="0">
                <a:solidFill>
                  <a:schemeClr val="bg1"/>
                </a:solidFill>
                <a:latin typeface="Garamond" panose="02020404030301010803" pitchFamily="18" charset="0"/>
              </a:rPr>
              <a:t> </a:t>
            </a:r>
            <a:r>
              <a:rPr lang="es-ES" altLang="es-GB" sz="3000" b="1" dirty="0" err="1">
                <a:solidFill>
                  <a:schemeClr val="bg1"/>
                </a:solidFill>
                <a:latin typeface="Garamond" panose="02020404030301010803" pitchFamily="18" charset="0"/>
              </a:rPr>
              <a:t>Automated</a:t>
            </a:r>
            <a:r>
              <a:rPr lang="es-ES" altLang="es-GB" sz="3000" b="1" dirty="0">
                <a:solidFill>
                  <a:schemeClr val="bg1"/>
                </a:solidFill>
                <a:latin typeface="Garamond" panose="02020404030301010803" pitchFamily="18" charset="0"/>
              </a:rPr>
              <a:t> </a:t>
            </a:r>
            <a:r>
              <a:rPr lang="es-ES" altLang="es-GB" sz="3000" b="1" dirty="0" err="1">
                <a:solidFill>
                  <a:schemeClr val="bg1"/>
                </a:solidFill>
                <a:latin typeface="Garamond" panose="02020404030301010803" pitchFamily="18" charset="0"/>
              </a:rPr>
              <a:t>Contracting</a:t>
            </a:r>
            <a:endParaRPr lang="es-ES" altLang="es-GB" sz="3000" b="1" dirty="0">
              <a:solidFill>
                <a:schemeClr val="bg1"/>
              </a:solidFill>
              <a:latin typeface="Garamond" panose="02020404030301010803" pitchFamily="18" charset="0"/>
            </a:endParaRPr>
          </a:p>
          <a:p>
            <a:pPr algn="ctr" eaLnBrk="1" hangingPunct="1"/>
            <a:r>
              <a:rPr lang="es-ES" altLang="es-GB" sz="2000" b="1" dirty="0" err="1">
                <a:solidFill>
                  <a:schemeClr val="bg1"/>
                </a:solidFill>
                <a:latin typeface="Garamond" panose="02020404030301010803" pitchFamily="18" charset="0"/>
              </a:rPr>
              <a:t>July</a:t>
            </a:r>
            <a:r>
              <a:rPr lang="es-ES" altLang="es-GB" sz="2000" b="1" dirty="0">
                <a:solidFill>
                  <a:schemeClr val="bg1"/>
                </a:solidFill>
                <a:latin typeface="Garamond" panose="02020404030301010803" pitchFamily="18" charset="0"/>
              </a:rPr>
              <a:t> 2024</a:t>
            </a:r>
          </a:p>
        </p:txBody>
      </p:sp>
      <p:sp>
        <p:nvSpPr>
          <p:cNvPr id="10" name="CuadroTexto 9">
            <a:extLst>
              <a:ext uri="{FF2B5EF4-FFF2-40B4-BE49-F238E27FC236}">
                <a16:creationId xmlns:a16="http://schemas.microsoft.com/office/drawing/2014/main" id="{C870B348-0DDF-D534-8A1A-98FF4E87F761}"/>
              </a:ext>
            </a:extLst>
          </p:cNvPr>
          <p:cNvSpPr txBox="1"/>
          <p:nvPr/>
        </p:nvSpPr>
        <p:spPr>
          <a:xfrm rot="10800000" flipH="1" flipV="1">
            <a:off x="6656435" y="3384415"/>
            <a:ext cx="5332672" cy="3170099"/>
          </a:xfrm>
          <a:prstGeom prst="rect">
            <a:avLst/>
          </a:prstGeom>
          <a:noFill/>
        </p:spPr>
        <p:txBody>
          <a:bodyPr wrap="square" rtlCol="0">
            <a:spAutoFit/>
          </a:bodyPr>
          <a:lstStyle/>
          <a:p>
            <a:pPr algn="just"/>
            <a:r>
              <a:rPr lang="en" sz="2000" b="1" dirty="0">
                <a:solidFill>
                  <a:schemeClr val="accent1">
                    <a:lumMod val="50000"/>
                  </a:schemeClr>
                </a:solidFill>
                <a:latin typeface="Garamond" panose="02020404030301010803" pitchFamily="18" charset="0"/>
              </a:rPr>
              <a:t>Legal recognition rules </a:t>
            </a:r>
          </a:p>
          <a:p>
            <a:pPr algn="just"/>
            <a:endParaRPr lang="en" sz="2000" b="1" dirty="0">
              <a:solidFill>
                <a:schemeClr val="accent1">
                  <a:lumMod val="50000"/>
                </a:schemeClr>
              </a:solidFill>
              <a:latin typeface="Garamond" panose="02020404030301010803" pitchFamily="18" charset="0"/>
            </a:endParaRPr>
          </a:p>
          <a:p>
            <a:pPr algn="just"/>
            <a:r>
              <a:rPr lang="en" sz="2000" b="1" dirty="0">
                <a:solidFill>
                  <a:schemeClr val="accent1">
                    <a:lumMod val="50000"/>
                  </a:schemeClr>
                </a:solidFill>
                <a:latin typeface="Garamond" panose="02020404030301010803" pitchFamily="18" charset="0"/>
              </a:rPr>
              <a:t>Decision and action attribution rules </a:t>
            </a:r>
          </a:p>
          <a:p>
            <a:pPr algn="just"/>
            <a:endParaRPr lang="en" sz="2000" b="1" dirty="0">
              <a:solidFill>
                <a:schemeClr val="accent1">
                  <a:lumMod val="50000"/>
                </a:schemeClr>
              </a:solidFill>
              <a:latin typeface="Garamond" panose="02020404030301010803" pitchFamily="18" charset="0"/>
            </a:endParaRPr>
          </a:p>
          <a:p>
            <a:pPr algn="just"/>
            <a:r>
              <a:rPr lang="en" sz="2000" b="1" dirty="0">
                <a:solidFill>
                  <a:schemeClr val="accent1">
                    <a:lumMod val="50000"/>
                  </a:schemeClr>
                </a:solidFill>
                <a:latin typeface="Garamond" panose="02020404030301010803" pitchFamily="18" charset="0"/>
              </a:rPr>
              <a:t>Contracts in machine code and with dynamic information</a:t>
            </a:r>
          </a:p>
          <a:p>
            <a:pPr algn="just"/>
            <a:endParaRPr lang="en" sz="2000" b="1" dirty="0">
              <a:solidFill>
                <a:schemeClr val="accent1">
                  <a:lumMod val="50000"/>
                </a:schemeClr>
              </a:solidFill>
              <a:latin typeface="Garamond" panose="02020404030301010803" pitchFamily="18" charset="0"/>
            </a:endParaRPr>
          </a:p>
          <a:p>
            <a:pPr algn="just"/>
            <a:r>
              <a:rPr lang="en" sz="2000" b="1" dirty="0">
                <a:solidFill>
                  <a:schemeClr val="accent1">
                    <a:lumMod val="50000"/>
                  </a:schemeClr>
                </a:solidFill>
                <a:latin typeface="Garamond" panose="02020404030301010803" pitchFamily="18" charset="0"/>
              </a:rPr>
              <a:t>Error rules </a:t>
            </a:r>
          </a:p>
          <a:p>
            <a:pPr algn="just"/>
            <a:endParaRPr lang="en" sz="2000" b="1" dirty="0">
              <a:solidFill>
                <a:schemeClr val="accent1">
                  <a:lumMod val="50000"/>
                </a:schemeClr>
              </a:solidFill>
              <a:latin typeface="Garamond" panose="02020404030301010803" pitchFamily="18" charset="0"/>
            </a:endParaRPr>
          </a:p>
          <a:p>
            <a:pPr algn="just"/>
            <a:r>
              <a:rPr lang="en" sz="2000" b="1" dirty="0">
                <a:solidFill>
                  <a:schemeClr val="accent1">
                    <a:lumMod val="50000"/>
                  </a:schemeClr>
                </a:solidFill>
                <a:latin typeface="Garamond" panose="02020404030301010803" pitchFamily="18" charset="0"/>
              </a:rPr>
              <a:t>Treatment of unexpected or unforeseen action </a:t>
            </a:r>
            <a:endParaRPr lang="es-GB" sz="2000" b="1" dirty="0">
              <a:solidFill>
                <a:schemeClr val="accent1">
                  <a:lumMod val="50000"/>
                </a:schemeClr>
              </a:solidFill>
              <a:latin typeface="Garamond" panose="02020404030301010803" pitchFamily="18" charset="0"/>
            </a:endParaRPr>
          </a:p>
        </p:txBody>
      </p:sp>
    </p:spTree>
    <p:extLst>
      <p:ext uri="{BB962C8B-B14F-4D97-AF65-F5344CB8AC3E}">
        <p14:creationId xmlns:p14="http://schemas.microsoft.com/office/powerpoint/2010/main" val="27925034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C9DB7BA-765E-3A4B-9E73-0426B03A0C82}"/>
              </a:ext>
            </a:extLst>
          </p:cNvPr>
          <p:cNvPicPr>
            <a:picLocks noChangeAspect="1"/>
          </p:cNvPicPr>
          <p:nvPr/>
        </p:nvPicPr>
        <p:blipFill>
          <a:blip r:embed="rId2"/>
          <a:stretch>
            <a:fillRect/>
          </a:stretch>
        </p:blipFill>
        <p:spPr>
          <a:xfrm>
            <a:off x="9621021" y="369450"/>
            <a:ext cx="2214858" cy="834263"/>
          </a:xfrm>
          <a:prstGeom prst="rect">
            <a:avLst/>
          </a:prstGeom>
        </p:spPr>
      </p:pic>
      <p:sp>
        <p:nvSpPr>
          <p:cNvPr id="10" name="CuadroTexto 9">
            <a:extLst>
              <a:ext uri="{FF2B5EF4-FFF2-40B4-BE49-F238E27FC236}">
                <a16:creationId xmlns:a16="http://schemas.microsoft.com/office/drawing/2014/main" id="{02558455-66DC-754D-BDD0-7BE27ACF8E5C}"/>
              </a:ext>
            </a:extLst>
          </p:cNvPr>
          <p:cNvSpPr txBox="1"/>
          <p:nvPr/>
        </p:nvSpPr>
        <p:spPr>
          <a:xfrm>
            <a:off x="630546" y="721241"/>
            <a:ext cx="10930908" cy="5755422"/>
          </a:xfrm>
          <a:prstGeom prst="rect">
            <a:avLst/>
          </a:prstGeom>
          <a:noFill/>
        </p:spPr>
        <p:txBody>
          <a:bodyPr wrap="square" rtlCol="0">
            <a:spAutoFit/>
          </a:bodyPr>
          <a:lstStyle/>
          <a:p>
            <a:pPr algn="just"/>
            <a:r>
              <a:rPr lang="en" sz="2500" dirty="0">
                <a:latin typeface="Garamond" panose="02020404030301010803" pitchFamily="18" charset="0"/>
              </a:rPr>
              <a:t>Article 4. Technology neutrality</a:t>
            </a:r>
          </a:p>
          <a:p>
            <a:pPr algn="just"/>
            <a:endParaRPr lang="en" sz="2500" dirty="0">
              <a:latin typeface="Garamond" panose="02020404030301010803" pitchFamily="18" charset="0"/>
            </a:endParaRPr>
          </a:p>
          <a:p>
            <a:pPr algn="just"/>
            <a:r>
              <a:rPr lang="en" sz="2500" dirty="0">
                <a:latin typeface="Garamond" panose="02020404030301010803" pitchFamily="18" charset="0"/>
              </a:rPr>
              <a:t>Nothing in this Law requires the use of an automated system or a particular method in automated systems to form or perform contracts.</a:t>
            </a:r>
          </a:p>
          <a:p>
            <a:pPr algn="just"/>
            <a:endParaRPr lang="en" sz="2500" dirty="0">
              <a:latin typeface="Garamond" panose="02020404030301010803" pitchFamily="18" charset="0"/>
            </a:endParaRPr>
          </a:p>
          <a:p>
            <a:pPr algn="just"/>
            <a:r>
              <a:rPr lang="en" sz="2500" dirty="0">
                <a:latin typeface="Garamond" panose="02020404030301010803" pitchFamily="18" charset="0"/>
              </a:rPr>
              <a:t>Article 5. Legal recognition of automated contracting</a:t>
            </a:r>
          </a:p>
          <a:p>
            <a:pPr algn="just"/>
            <a:endParaRPr lang="en" sz="2500" dirty="0">
              <a:latin typeface="Garamond" panose="02020404030301010803" pitchFamily="18" charset="0"/>
            </a:endParaRPr>
          </a:p>
          <a:p>
            <a:pPr marL="342900" indent="-342900" algn="just">
              <a:buAutoNum type="arabicPeriod"/>
            </a:pPr>
            <a:r>
              <a:rPr lang="en" sz="2500" dirty="0">
                <a:latin typeface="Garamond" panose="02020404030301010803" pitchFamily="18" charset="0"/>
              </a:rPr>
              <a:t>A </a:t>
            </a:r>
            <a:r>
              <a:rPr lang="en" sz="2500" b="1" dirty="0">
                <a:solidFill>
                  <a:schemeClr val="accent2"/>
                </a:solidFill>
                <a:latin typeface="Garamond" panose="02020404030301010803" pitchFamily="18" charset="0"/>
              </a:rPr>
              <a:t>contract</a:t>
            </a:r>
            <a:r>
              <a:rPr lang="en" sz="2500" dirty="0">
                <a:latin typeface="Garamond" panose="02020404030301010803" pitchFamily="18" charset="0"/>
              </a:rPr>
              <a:t> formed using an automated system shall not be denied validity or enforceability on the sole ground that no natural person reviewed or intervened in any action carried out in connection with the formation of the contract.</a:t>
            </a:r>
          </a:p>
          <a:p>
            <a:pPr marL="342900" indent="-342900" algn="just">
              <a:buAutoNum type="arabicPeriod"/>
            </a:pPr>
            <a:endParaRPr lang="en" sz="2500" dirty="0">
              <a:latin typeface="Garamond" panose="02020404030301010803" pitchFamily="18" charset="0"/>
            </a:endParaRPr>
          </a:p>
          <a:p>
            <a:pPr marL="342900" indent="-342900" algn="just">
              <a:buAutoNum type="arabicPeriod"/>
            </a:pPr>
            <a:r>
              <a:rPr lang="en" sz="2500" dirty="0">
                <a:latin typeface="Garamond" panose="02020404030301010803" pitchFamily="18" charset="0"/>
              </a:rPr>
              <a:t>An </a:t>
            </a:r>
            <a:r>
              <a:rPr lang="en" sz="2500" b="1" dirty="0">
                <a:solidFill>
                  <a:schemeClr val="accent2"/>
                </a:solidFill>
                <a:latin typeface="Garamond" panose="02020404030301010803" pitchFamily="18" charset="0"/>
              </a:rPr>
              <a:t>action</a:t>
            </a:r>
            <a:r>
              <a:rPr lang="en" sz="2500" dirty="0">
                <a:latin typeface="Garamond" panose="02020404030301010803" pitchFamily="18" charset="0"/>
              </a:rPr>
              <a:t> carried out by an automated system in connection with the formation or performance of a contract shall not be denied legal effect, validity or enforceability on the sole ground that no natural person reviewed or intervened in the action.</a:t>
            </a:r>
          </a:p>
          <a:p>
            <a:endParaRPr lang="es-ES" dirty="0"/>
          </a:p>
        </p:txBody>
      </p:sp>
    </p:spTree>
    <p:extLst>
      <p:ext uri="{BB962C8B-B14F-4D97-AF65-F5344CB8AC3E}">
        <p14:creationId xmlns:p14="http://schemas.microsoft.com/office/powerpoint/2010/main" val="433625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C9DB7BA-765E-3A4B-9E73-0426B03A0C82}"/>
              </a:ext>
            </a:extLst>
          </p:cNvPr>
          <p:cNvPicPr>
            <a:picLocks noChangeAspect="1"/>
          </p:cNvPicPr>
          <p:nvPr/>
        </p:nvPicPr>
        <p:blipFill>
          <a:blip r:embed="rId2"/>
          <a:stretch>
            <a:fillRect/>
          </a:stretch>
        </p:blipFill>
        <p:spPr>
          <a:xfrm>
            <a:off x="9326516" y="331596"/>
            <a:ext cx="2214858" cy="834263"/>
          </a:xfrm>
          <a:prstGeom prst="rect">
            <a:avLst/>
          </a:prstGeom>
        </p:spPr>
      </p:pic>
      <p:sp>
        <p:nvSpPr>
          <p:cNvPr id="10" name="CuadroTexto 9">
            <a:extLst>
              <a:ext uri="{FF2B5EF4-FFF2-40B4-BE49-F238E27FC236}">
                <a16:creationId xmlns:a16="http://schemas.microsoft.com/office/drawing/2014/main" id="{02558455-66DC-754D-BDD0-7BE27ACF8E5C}"/>
              </a:ext>
            </a:extLst>
          </p:cNvPr>
          <p:cNvSpPr txBox="1"/>
          <p:nvPr/>
        </p:nvSpPr>
        <p:spPr>
          <a:xfrm>
            <a:off x="616945" y="650539"/>
            <a:ext cx="10924429" cy="6140142"/>
          </a:xfrm>
          <a:prstGeom prst="rect">
            <a:avLst/>
          </a:prstGeom>
          <a:noFill/>
        </p:spPr>
        <p:txBody>
          <a:bodyPr wrap="square" rtlCol="0">
            <a:spAutoFit/>
          </a:bodyPr>
          <a:lstStyle/>
          <a:p>
            <a:pPr algn="just"/>
            <a:r>
              <a:rPr lang="en" sz="2500" dirty="0">
                <a:latin typeface="Garamond" panose="02020404030301010803" pitchFamily="18" charset="0"/>
              </a:rPr>
              <a:t>Article 6. Legal recognition of contracts in computer code </a:t>
            </a:r>
          </a:p>
          <a:p>
            <a:pPr algn="just"/>
            <a:r>
              <a:rPr lang="en" sz="2500" dirty="0">
                <a:latin typeface="Garamond" panose="02020404030301010803" pitchFamily="18" charset="0"/>
              </a:rPr>
              <a:t>and use of dynamic information in automated contracting</a:t>
            </a:r>
          </a:p>
          <a:p>
            <a:pPr algn="just"/>
            <a:endParaRPr lang="en" sz="2500" dirty="0">
              <a:latin typeface="Garamond" panose="02020404030301010803" pitchFamily="18" charset="0"/>
            </a:endParaRPr>
          </a:p>
          <a:p>
            <a:pPr marL="342900" indent="-342900" algn="just">
              <a:buAutoNum type="arabicPeriod"/>
            </a:pPr>
            <a:r>
              <a:rPr lang="en" sz="2500" dirty="0">
                <a:latin typeface="Garamond" panose="02020404030301010803" pitchFamily="18" charset="0"/>
              </a:rPr>
              <a:t>A contract shall not be denied validity or enforceability on the sole ground that the terms of the contract are contained in data messages in the form of </a:t>
            </a:r>
            <a:r>
              <a:rPr lang="en" sz="2500" dirty="0">
                <a:solidFill>
                  <a:schemeClr val="accent2"/>
                </a:solidFill>
                <a:latin typeface="Garamond" panose="02020404030301010803" pitchFamily="18" charset="0"/>
              </a:rPr>
              <a:t>computer </a:t>
            </a:r>
            <a:r>
              <a:rPr lang="en" sz="2500" b="1" dirty="0">
                <a:solidFill>
                  <a:schemeClr val="accent2"/>
                </a:solidFill>
                <a:latin typeface="Garamond" panose="02020404030301010803" pitchFamily="18" charset="0"/>
              </a:rPr>
              <a:t>code</a:t>
            </a:r>
            <a:r>
              <a:rPr lang="en" sz="2500" dirty="0">
                <a:solidFill>
                  <a:schemeClr val="accent2"/>
                </a:solidFill>
                <a:latin typeface="Garamond" panose="02020404030301010803" pitchFamily="18" charset="0"/>
              </a:rPr>
              <a:t>.</a:t>
            </a:r>
          </a:p>
          <a:p>
            <a:pPr marL="342900" indent="-342900" algn="just">
              <a:buAutoNum type="arabicPeriod"/>
            </a:pPr>
            <a:endParaRPr lang="en" sz="2500" dirty="0">
              <a:latin typeface="Garamond" panose="02020404030301010803" pitchFamily="18" charset="0"/>
            </a:endParaRPr>
          </a:p>
          <a:p>
            <a:pPr marL="342900" indent="-342900" algn="just">
              <a:buFont typeface="+mj-lt"/>
              <a:buAutoNum type="arabicPeriod"/>
            </a:pPr>
            <a:r>
              <a:rPr lang="en" sz="2500" dirty="0">
                <a:latin typeface="Garamond" panose="02020404030301010803" pitchFamily="18" charset="0"/>
              </a:rPr>
              <a:t>A contract shall not be denied validity or enforceability on the sole ground that the terms of the contract incorporate information from a data source that provides information that </a:t>
            </a:r>
            <a:r>
              <a:rPr lang="en" sz="2500" b="1" dirty="0">
                <a:solidFill>
                  <a:schemeClr val="accent2"/>
                </a:solidFill>
                <a:latin typeface="Garamond" panose="02020404030301010803" pitchFamily="18" charset="0"/>
              </a:rPr>
              <a:t>changes periodically or continuously</a:t>
            </a:r>
            <a:r>
              <a:rPr lang="en" sz="2500" dirty="0">
                <a:latin typeface="Garamond" panose="02020404030301010803" pitchFamily="18" charset="0"/>
              </a:rPr>
              <a:t>.</a:t>
            </a:r>
          </a:p>
          <a:p>
            <a:pPr marL="342900" indent="-342900" algn="just">
              <a:buFont typeface="+mj-lt"/>
              <a:buAutoNum type="arabicPeriod"/>
            </a:pPr>
            <a:endParaRPr lang="en" sz="2500" dirty="0">
              <a:latin typeface="Garamond" panose="02020404030301010803" pitchFamily="18" charset="0"/>
            </a:endParaRPr>
          </a:p>
          <a:p>
            <a:pPr marL="342900" indent="-342900" algn="just">
              <a:buFont typeface="+mj-lt"/>
              <a:buAutoNum type="arabicPeriod"/>
            </a:pPr>
            <a:r>
              <a:rPr lang="en" sz="2500" dirty="0">
                <a:latin typeface="Garamond" panose="02020404030301010803" pitchFamily="18" charset="0"/>
              </a:rPr>
              <a:t>An action in connection with the formation of a contract shall not be denied legal effect, validity or enforceability on the sole ground that the action involves processing data messages containing information from a source that provides information that changes periodically or continuously.</a:t>
            </a:r>
          </a:p>
          <a:p>
            <a:endParaRPr lang="es-ES" dirty="0"/>
          </a:p>
        </p:txBody>
      </p:sp>
    </p:spTree>
    <p:extLst>
      <p:ext uri="{BB962C8B-B14F-4D97-AF65-F5344CB8AC3E}">
        <p14:creationId xmlns:p14="http://schemas.microsoft.com/office/powerpoint/2010/main" val="4261328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TotalTime>
  <Words>706</Words>
  <Application>Microsoft Macintosh PowerPoint</Application>
  <PresentationFormat>Panorámica</PresentationFormat>
  <Paragraphs>111</Paragraphs>
  <Slides>11</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Calibri</vt:lpstr>
      <vt:lpstr>Calibri Light</vt:lpstr>
      <vt:lpstr>Garamond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TERESA RODRÍGUEZ DE LAS HERAS BALLELL</dc:creator>
  <cp:lastModifiedBy>TERESA RODRÍGUEZ DE LAS HERAS BALLELL</cp:lastModifiedBy>
  <cp:revision>14</cp:revision>
  <dcterms:created xsi:type="dcterms:W3CDTF">2025-02-21T11:24:17Z</dcterms:created>
  <dcterms:modified xsi:type="dcterms:W3CDTF">2025-02-21T13:33:20Z</dcterms:modified>
</cp:coreProperties>
</file>