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22"/>
  </p:notesMasterIdLst>
  <p:sldIdLst>
    <p:sldId id="2147472781" r:id="rId7"/>
    <p:sldId id="2147472831" r:id="rId8"/>
    <p:sldId id="2147472806" r:id="rId9"/>
    <p:sldId id="2147472839" r:id="rId10"/>
    <p:sldId id="2147472832" r:id="rId11"/>
    <p:sldId id="2147472837" r:id="rId12"/>
    <p:sldId id="2147472816" r:id="rId13"/>
    <p:sldId id="2147472815" r:id="rId14"/>
    <p:sldId id="2147472836" r:id="rId15"/>
    <p:sldId id="2147472827" r:id="rId16"/>
    <p:sldId id="2147472828" r:id="rId17"/>
    <p:sldId id="2147472789" r:id="rId18"/>
    <p:sldId id="2147472835" r:id="rId19"/>
    <p:sldId id="2147472841" r:id="rId20"/>
    <p:sldId id="2147472635" r:id="rId21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68" userDrawn="1">
          <p15:clr>
            <a:srgbClr val="A4A3A4"/>
          </p15:clr>
        </p15:guide>
        <p15:guide id="3" pos="7384" userDrawn="1">
          <p15:clr>
            <a:srgbClr val="A4A3A4"/>
          </p15:clr>
        </p15:guide>
        <p15:guide id="4" orient="horz" pos="4031" userDrawn="1">
          <p15:clr>
            <a:srgbClr val="A4A3A4"/>
          </p15:clr>
        </p15:guide>
        <p15:guide id="5" orient="horz" pos="544" userDrawn="1">
          <p15:clr>
            <a:srgbClr val="A4A3A4"/>
          </p15:clr>
        </p15:guide>
        <p15:guide id="6" orient="horz" pos="371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3C7E1A-A7E5-310E-5CB8-91624B339947}" name="Tetiana Romaniuk" initials="TR" userId="S::tromaniuk@ifc.org::2878a25b-c4bc-4797-928e-a88990be97b5" providerId="AD"/>
  <p188:author id="{DFDB0243-FEDC-23D8-93C0-829C0C7C3BFA}" name="Tetiana Romaniuk" initials="TR" userId="877ef669b02ccc27" providerId="Windows Live"/>
  <p188:author id="{3128435E-9021-707B-9449-7D82549EDCB3}" name="John Martin Wilson" initials="jW" userId="S::jwilson4@ifc.org::3a084e3e-8b7f-4ec8-8196-750a4f04ee35" providerId="AD"/>
  <p188:author id="{9B0726D3-E4CD-C8B7-1204-B35FA6BA989D}" name="Olga Kryvenko" initials="OK" userId="S::okryvenko@ifc.org::6795f73c-0c0b-47a1-b3a7-dc2b3bc497c4" providerId="AD"/>
  <p188:author id="{6B3E22DD-59BD-6C8D-3158-38E8E6AA016D}" name="Kyrylo Mukhomedzyanov" initials="KM" userId="S::kmukhomedzyanov@ifc.org::f842addf-ce28-499d-bf3b-4c6f00d4de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D4A"/>
    <a:srgbClr val="002246"/>
    <a:srgbClr val="373634"/>
    <a:srgbClr val="EAEEF2"/>
    <a:srgbClr val="E3E7EB"/>
    <a:srgbClr val="E2E6EA"/>
    <a:srgbClr val="14B7E6"/>
    <a:srgbClr val="F3F6F8"/>
    <a:srgbClr val="CCE7F7"/>
    <a:srgbClr val="E5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8504A-B462-279E-051A-F9D83EA35FB5}" v="108" dt="2025-02-13T15:35:27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58" y="51"/>
      </p:cViewPr>
      <p:guideLst>
        <p:guide pos="268"/>
        <p:guide pos="7384"/>
        <p:guide orient="horz" pos="4031"/>
        <p:guide orient="horz" pos="544"/>
        <p:guide orient="horz" pos="37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76A28-81DB-4041-A3E0-C0A19827FBB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EB04F-4BAE-F946-9852-C181352DE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6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3E9F4-1BEC-C064-7B41-EEFF96E9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E98F3-04B6-30F5-ED59-A8EA79DA1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35DA7-246C-8779-D70C-D1458524A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B5CAF-60B1-1949-5AAB-E6226A1A8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8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0CBA1-2566-47C8-EEBE-A0FFA9A7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CBAC44-FF26-2E5C-6657-950013CC7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9C0B40-29E1-8326-BFED-22C20DC9C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1AD89-92C2-F6B0-E645-C29A3956C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4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B1FE6-F941-A4AE-3FDA-A0D0A875D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CEDC9-04E1-D274-F565-51B66447E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2C6BE-302A-057C-1385-D49B9B929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A9876-E13F-E817-50CA-EF39E30ED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21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4720-A80C-385E-9396-2C1BCBECA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5CCFD-B2D8-17EF-5FE3-5C10ED144F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4B6DA-FCA8-2E02-0B44-8168D4CCD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09C9B-8C81-743D-37C7-DA23F219B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39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6002C-CDCE-EE5F-13C7-DD93659C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1CB7A-375A-B376-3D4E-7A796FF7E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903FE-83E3-BC1B-E304-6B8862F6A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5E613-6A8B-F6CE-CAB5-D6A31D1A4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5FF6F-ADC2-8DA3-1653-0F131365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413C0-8460-A614-9818-B8C06513F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199F1-4DCF-BB4A-B8A5-AE01BF502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9B6EC-8F9B-6DEA-2FE6-84C79E23B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40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5641B-6C88-19AB-6819-2DDFAC68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19EE1-7C0B-0D5E-D4A1-4C3B0A551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E1457-0E73-9739-E90E-4215FAFF7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78F10-E80D-4713-A2BB-FF50252D1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6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C49F-FA4B-A9BF-9BC7-57ED81DC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83E7B-1F84-8B6A-A5CA-5A6012589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AF2D8-5C54-E128-06DE-3E7E6B64D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</a:t>
            </a:r>
            <a:br>
              <a:rPr lang="en-US"/>
            </a:br>
            <a:r>
              <a:rPr lang="en-US"/>
              <a:t>https://</a:t>
            </a:r>
            <a:r>
              <a:rPr lang="en-US" err="1"/>
              <a:t>www.fao.org</a:t>
            </a:r>
            <a:r>
              <a:rPr lang="en-US"/>
              <a:t>/family-farming/detail/</a:t>
            </a:r>
            <a:r>
              <a:rPr lang="en-US" err="1"/>
              <a:t>en</a:t>
            </a:r>
            <a:r>
              <a:rPr lang="en-US"/>
              <a:t>/c/1398060/</a:t>
            </a:r>
          </a:p>
          <a:p>
            <a:r>
              <a:rPr lang="en-US"/>
              <a:t>https://</a:t>
            </a:r>
            <a:r>
              <a:rPr lang="en-US" err="1"/>
              <a:t>www.agritecture.com</a:t>
            </a:r>
            <a:r>
              <a:rPr lang="en-US"/>
              <a:t>/blog/agri-financing-crowdfunding-defi-bridging-funding-gap#:~:text=According%20to%20the%20Food%20and,to%20meet%20rising%20food%20demands.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DF34-2832-4F82-A4D5-DE583B080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9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E87EA-CC03-8A6B-EBA8-C876A084A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BE330-D5C4-0876-B55A-316C60781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F1E40-1584-0A94-319D-65E2F07BA3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84902-31F9-DDE9-6040-42ECDD0AC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9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7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B2235-87A3-C471-7087-A91A18F8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571B1-97ED-E1CB-01D9-DC5CE9414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45CC8-63E0-5E01-D8F0-096E5ACAB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4AA1E-370D-45B6-F0D9-E36BDFC9E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5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4D41E-B3B3-DD9F-933A-025721E2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9F2849-006A-A31C-168D-D6794CB0F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DE371-592F-6B84-1709-BD37CC128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4AC39-5E42-7109-8863-83A70EFB9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3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ACBE5-7F66-AF1F-7932-B0182839E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00C74-AB39-3413-9C69-493248618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09F866-8D9B-B16E-B677-8527A1615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A130E-15B9-3020-0D48-EB10783A8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2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E91D0-95E7-6988-262B-A631D9183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F11B8-9B31-A123-52B1-07ED660EA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953B1-0A2C-4220-79B2-A221199BC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67AE-6D17-B99A-A3EE-5A2C6A14D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6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C72CB-176E-E6B1-8F25-66E59EC08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F28D9-72EE-EF54-A2F3-4E8C8B1A1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DE4251-84BB-2303-058D-8DAAE8FFA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0E909-83F8-F73D-D379-DA141362C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EB04F-4BAE-F946-9852-C181352DE9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4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0EBA5E39-B8DB-5DBF-8EA8-0B85BD916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5370" y="6273056"/>
            <a:ext cx="15068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7EA7D440-38AC-9240-B741-0F54F5D151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9268D1-DCC0-6DDB-D26C-B996451C1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4974" y="6180723"/>
            <a:ext cx="778298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1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DEC121D-871A-FC9F-2BDA-83BF9CCA2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5370" y="6273056"/>
            <a:ext cx="27003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fld id="{7EA7D440-38AC-9240-B741-0F54F5D151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5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0" Type="http://schemas.microsoft.com/office/2007/relationships/hdphoto" Target="../media/hdphoto2.wdp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0.png"/><Relationship Id="rId7" Type="http://schemas.openxmlformats.org/officeDocument/2006/relationships/image" Target="../media/image5.png"/><Relationship Id="rId12" Type="http://schemas.openxmlformats.org/officeDocument/2006/relationships/image" Target="../media/image10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03.png"/><Relationship Id="rId5" Type="http://schemas.openxmlformats.org/officeDocument/2006/relationships/image" Target="../media/image3.png"/><Relationship Id="rId10" Type="http://schemas.openxmlformats.org/officeDocument/2006/relationships/image" Target="../media/image102.svg"/><Relationship Id="rId4" Type="http://schemas.microsoft.com/office/2007/relationships/hdphoto" Target="../media/hdphoto3.wdp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54.jpeg"/><Relationship Id="rId21" Type="http://schemas.openxmlformats.org/officeDocument/2006/relationships/image" Target="../media/image7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5" Type="http://schemas.openxmlformats.org/officeDocument/2006/relationships/image" Target="../media/image40.sv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B7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C408D-4B6C-EA20-B539-E5751753C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3898E59-C963-B25B-8C56-A36F9FDDF941}"/>
              </a:ext>
            </a:extLst>
          </p:cNvPr>
          <p:cNvSpPr/>
          <p:nvPr/>
        </p:nvSpPr>
        <p:spPr>
          <a:xfrm>
            <a:off x="0" y="0"/>
            <a:ext cx="12192000" cy="5842000"/>
          </a:xfrm>
          <a:custGeom>
            <a:avLst/>
            <a:gdLst>
              <a:gd name="connsiteX0" fmla="*/ 0 w 12192000"/>
              <a:gd name="connsiteY0" fmla="*/ 0 h 5842000"/>
              <a:gd name="connsiteX1" fmla="*/ 6102350 w 12192000"/>
              <a:gd name="connsiteY1" fmla="*/ 0 h 5842000"/>
              <a:gd name="connsiteX2" fmla="*/ 12192000 w 12192000"/>
              <a:gd name="connsiteY2" fmla="*/ 0 h 5842000"/>
              <a:gd name="connsiteX3" fmla="*/ 12192000 w 12192000"/>
              <a:gd name="connsiteY3" fmla="*/ 4006850 h 5842000"/>
              <a:gd name="connsiteX4" fmla="*/ 10360670 w 12192000"/>
              <a:gd name="connsiteY4" fmla="*/ 5842000 h 5842000"/>
              <a:gd name="connsiteX5" fmla="*/ 6102350 w 12192000"/>
              <a:gd name="connsiteY5" fmla="*/ 5842000 h 5842000"/>
              <a:gd name="connsiteX6" fmla="*/ 0 w 12192000"/>
              <a:gd name="connsiteY6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42000">
                <a:moveTo>
                  <a:pt x="0" y="0"/>
                </a:moveTo>
                <a:lnTo>
                  <a:pt x="6102350" y="0"/>
                </a:lnTo>
                <a:lnTo>
                  <a:pt x="12192000" y="0"/>
                </a:lnTo>
                <a:lnTo>
                  <a:pt x="12192000" y="4006850"/>
                </a:lnTo>
                <a:cubicBezTo>
                  <a:pt x="12192000" y="5020374"/>
                  <a:pt x="11372084" y="5842000"/>
                  <a:pt x="10360670" y="5842000"/>
                </a:cubicBezTo>
                <a:lnTo>
                  <a:pt x="6102350" y="5842000"/>
                </a:lnTo>
                <a:lnTo>
                  <a:pt x="0" y="5842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4B36427-931F-AC65-1DB4-0D0B3F341E7F}"/>
              </a:ext>
            </a:extLst>
          </p:cNvPr>
          <p:cNvSpPr/>
          <p:nvPr/>
        </p:nvSpPr>
        <p:spPr>
          <a:xfrm>
            <a:off x="0" y="0"/>
            <a:ext cx="12192000" cy="5842000"/>
          </a:xfrm>
          <a:custGeom>
            <a:avLst/>
            <a:gdLst>
              <a:gd name="connsiteX0" fmla="*/ 0 w 12192000"/>
              <a:gd name="connsiteY0" fmla="*/ 0 h 5842000"/>
              <a:gd name="connsiteX1" fmla="*/ 6089650 w 12192000"/>
              <a:gd name="connsiteY1" fmla="*/ 0 h 5842000"/>
              <a:gd name="connsiteX2" fmla="*/ 6102350 w 12192000"/>
              <a:gd name="connsiteY2" fmla="*/ 0 h 5842000"/>
              <a:gd name="connsiteX3" fmla="*/ 12192000 w 12192000"/>
              <a:gd name="connsiteY3" fmla="*/ 0 h 5842000"/>
              <a:gd name="connsiteX4" fmla="*/ 12192000 w 12192000"/>
              <a:gd name="connsiteY4" fmla="*/ 4006850 h 5842000"/>
              <a:gd name="connsiteX5" fmla="*/ 10356850 w 12192000"/>
              <a:gd name="connsiteY5" fmla="*/ 5842000 h 5842000"/>
              <a:gd name="connsiteX6" fmla="*/ 6102350 w 12192000"/>
              <a:gd name="connsiteY6" fmla="*/ 5842000 h 5842000"/>
              <a:gd name="connsiteX7" fmla="*/ 6089650 w 12192000"/>
              <a:gd name="connsiteY7" fmla="*/ 5842000 h 5842000"/>
              <a:gd name="connsiteX8" fmla="*/ 0 w 12192000"/>
              <a:gd name="connsiteY8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842000">
                <a:moveTo>
                  <a:pt x="0" y="0"/>
                </a:moveTo>
                <a:lnTo>
                  <a:pt x="6089650" y="0"/>
                </a:lnTo>
                <a:lnTo>
                  <a:pt x="6102350" y="0"/>
                </a:lnTo>
                <a:lnTo>
                  <a:pt x="12192000" y="0"/>
                </a:lnTo>
                <a:lnTo>
                  <a:pt x="12192000" y="4006850"/>
                </a:lnTo>
                <a:cubicBezTo>
                  <a:pt x="12192000" y="5020374"/>
                  <a:pt x="11370374" y="5842000"/>
                  <a:pt x="10356850" y="5842000"/>
                </a:cubicBezTo>
                <a:lnTo>
                  <a:pt x="6102350" y="5842000"/>
                </a:lnTo>
                <a:lnTo>
                  <a:pt x="6089650" y="5842000"/>
                </a:lnTo>
                <a:lnTo>
                  <a:pt x="0" y="584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E0C089E-319E-715B-2499-CCB578C25F6F}"/>
              </a:ext>
            </a:extLst>
          </p:cNvPr>
          <p:cNvSpPr/>
          <p:nvPr/>
        </p:nvSpPr>
        <p:spPr>
          <a:xfrm>
            <a:off x="0" y="5842000"/>
            <a:ext cx="12192000" cy="1016000"/>
          </a:xfrm>
          <a:custGeom>
            <a:avLst/>
            <a:gdLst>
              <a:gd name="connsiteX0" fmla="*/ 0 w 12192000"/>
              <a:gd name="connsiteY0" fmla="*/ 0 h 1016000"/>
              <a:gd name="connsiteX1" fmla="*/ 12192000 w 12192000"/>
              <a:gd name="connsiteY1" fmla="*/ 0 h 1016000"/>
              <a:gd name="connsiteX2" fmla="*/ 12192000 w 12192000"/>
              <a:gd name="connsiteY2" fmla="*/ 1016000 h 1016000"/>
              <a:gd name="connsiteX3" fmla="*/ 0 w 12192000"/>
              <a:gd name="connsiteY3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016000">
                <a:moveTo>
                  <a:pt x="0" y="0"/>
                </a:moveTo>
                <a:lnTo>
                  <a:pt x="12192000" y="0"/>
                </a:lnTo>
                <a:lnTo>
                  <a:pt x="12192000" y="1016000"/>
                </a:lnTo>
                <a:lnTo>
                  <a:pt x="0" y="1016000"/>
                </a:lnTo>
                <a:close/>
              </a:path>
            </a:pathLst>
          </a:custGeom>
          <a:solidFill>
            <a:srgbClr val="0A254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54BBC3E-084E-DD86-D457-A03B52199FE7}"/>
              </a:ext>
            </a:extLst>
          </p:cNvPr>
          <p:cNvSpPr txBox="1">
            <a:spLocks/>
          </p:cNvSpPr>
          <p:nvPr/>
        </p:nvSpPr>
        <p:spPr>
          <a:xfrm>
            <a:off x="562371" y="3233009"/>
            <a:ext cx="9359054" cy="12311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4000">
                <a:latin typeface="+mj-lt"/>
                <a:cs typeface="Arial"/>
                <a:sym typeface="Arial"/>
              </a:rPr>
              <a:t>Agricultural finance: </a:t>
            </a:r>
            <a:br>
              <a:rPr lang="en-US" sz="4000">
                <a:latin typeface="+mj-lt"/>
                <a:cs typeface="Arial"/>
                <a:sym typeface="Arial"/>
              </a:rPr>
            </a:br>
            <a:r>
              <a:rPr lang="en-US" sz="4000">
                <a:latin typeface="+mj-lt"/>
                <a:cs typeface="Arial"/>
                <a:sym typeface="Arial"/>
              </a:rPr>
              <a:t>Unlocking potential with crop receipts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BCB4B08-9F62-53FD-2B8B-6FE8E229DC6C}"/>
              </a:ext>
            </a:extLst>
          </p:cNvPr>
          <p:cNvSpPr txBox="1">
            <a:spLocks/>
          </p:cNvSpPr>
          <p:nvPr/>
        </p:nvSpPr>
        <p:spPr>
          <a:xfrm>
            <a:off x="560385" y="510933"/>
            <a:ext cx="667619" cy="23083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200"/>
              </a:spcAft>
              <a:buClrTx/>
              <a:buSzTx/>
              <a:tabLst/>
              <a:defRPr/>
            </a:pPr>
            <a:r>
              <a:rPr lang="en-GB" sz="1500">
                <a:latin typeface="+mj-lt"/>
                <a:sym typeface="Inter Regular"/>
              </a:rPr>
              <a:t>UACMD</a:t>
            </a:r>
            <a:endParaRPr lang="uk-UA" sz="1500">
              <a:latin typeface="+mj-lt"/>
              <a:sym typeface="Inter Regular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A87F15C5-AF78-04A1-4B1E-1CC94CECE9C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43587" y="6153345"/>
            <a:ext cx="2188028" cy="38099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75B5568-5335-2B16-34AD-A81B12549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385" y="6159500"/>
            <a:ext cx="3467100" cy="381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1F288485-3215-4863-2775-BFABD2F46CF3}"/>
              </a:ext>
            </a:extLst>
          </p:cNvPr>
          <p:cNvSpPr txBox="1">
            <a:spLocks/>
          </p:cNvSpPr>
          <p:nvPr/>
        </p:nvSpPr>
        <p:spPr>
          <a:xfrm>
            <a:off x="10881682" y="510933"/>
            <a:ext cx="777457" cy="23083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500">
                <a:latin typeface="+mj-lt"/>
                <a:sym typeface="Arial"/>
              </a:rPr>
              <a:t>FEB 2025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E864E220-3D20-5E80-72E3-1C8FC03BEE29}"/>
              </a:ext>
            </a:extLst>
          </p:cNvPr>
          <p:cNvSpPr txBox="1">
            <a:spLocks/>
          </p:cNvSpPr>
          <p:nvPr/>
        </p:nvSpPr>
        <p:spPr>
          <a:xfrm>
            <a:off x="1505490" y="4869160"/>
            <a:ext cx="2114553" cy="512961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400"/>
              </a:spcAft>
              <a:buClrTx/>
              <a:buSzTx/>
              <a:tabLst/>
              <a:defRPr/>
            </a:pPr>
            <a:r>
              <a:rPr lang="en-US" sz="1500">
                <a:latin typeface="Aptos SemiBold" panose="020B0004020202020204" pitchFamily="34" charset="0"/>
              </a:rPr>
              <a:t>Kyrylo Mukhomedzyanov</a:t>
            </a:r>
          </a:p>
          <a:p>
            <a:pPr marR="0" lvl="0" indent="0" fontAlgn="auto">
              <a:lnSpc>
                <a:spcPct val="100000"/>
              </a:lnSpc>
              <a:spcAft>
                <a:spcPts val="400"/>
              </a:spcAft>
              <a:buClrTx/>
              <a:buSzTx/>
              <a:tabLst/>
              <a:defRPr/>
            </a:pPr>
            <a:r>
              <a:rPr lang="en-US" sz="1500" b="0">
                <a:latin typeface="Aptos Light" panose="020B0004020202020204" pitchFamily="34" charset="0"/>
              </a:rPr>
              <a:t>Project Lead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EC2697-12CF-29F8-49CA-38E002A4E6D7}"/>
              </a:ext>
            </a:extLst>
          </p:cNvPr>
          <p:cNvGrpSpPr/>
          <p:nvPr/>
        </p:nvGrpSpPr>
        <p:grpSpPr>
          <a:xfrm>
            <a:off x="562359" y="4734145"/>
            <a:ext cx="718105" cy="718105"/>
            <a:chOff x="562360" y="4824155"/>
            <a:chExt cx="540000" cy="54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654C37-6D14-8C66-C30A-F8178B6F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0" y="4824155"/>
              <a:ext cx="540000" cy="5400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9BCB70-61D9-5090-4118-0E2152C67722}"/>
                </a:ext>
              </a:extLst>
            </p:cNvPr>
            <p:cNvSpPr/>
            <p:nvPr/>
          </p:nvSpPr>
          <p:spPr>
            <a:xfrm>
              <a:off x="562360" y="4824155"/>
              <a:ext cx="538085" cy="538085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reeform 6">
            <a:extLst>
              <a:ext uri="{FF2B5EF4-FFF2-40B4-BE49-F238E27FC236}">
                <a16:creationId xmlns:a16="http://schemas.microsoft.com/office/drawing/2014/main" id="{9614E6FC-06EE-59AD-73F1-08DA7D07ACDC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47B7EC73-BFE3-88EA-B84F-B62AA22A56A4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FE45F8-ED5C-FFE3-B809-0F59F59E2231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DFF8A4B-AFC9-CA40-B607-5EEB946237C2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FB50291-473E-784F-F808-3885C6296405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079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AB7E-8017-2E29-7D0E-9DD4F8A4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7904712D-0ADD-9A7B-8F89-D9938AB6F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5730" y="1718810"/>
            <a:ext cx="8165951" cy="393715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683BC33-393C-47D4-6121-572A52B44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2647" y="4128722"/>
            <a:ext cx="200378" cy="20037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B465E9F-1106-6134-F379-C5DAF03C0C7C}"/>
              </a:ext>
            </a:extLst>
          </p:cNvPr>
          <p:cNvSpPr txBox="1"/>
          <p:nvPr/>
        </p:nvSpPr>
        <p:spPr>
          <a:xfrm>
            <a:off x="5325775" y="4378347"/>
            <a:ext cx="1034125" cy="323401"/>
          </a:xfrm>
          <a:prstGeom prst="roundRect">
            <a:avLst>
              <a:gd name="adj" fmla="val 50000"/>
            </a:avLst>
          </a:prstGeom>
          <a:solidFill>
            <a:schemeClr val="tx2">
              <a:alpha val="5000"/>
            </a:schemeClr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none" lIns="72000" tIns="7200" rIns="72000" bIns="7200" anchor="t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Aptos Light"/>
              </a:rPr>
              <a:t>Peru, </a:t>
            </a:r>
            <a:r>
              <a:rPr lang="en-US" sz="1400">
                <a:solidFill>
                  <a:schemeClr val="tx2"/>
                </a:solidFill>
                <a:latin typeface="Aptos Light"/>
              </a:rPr>
              <a:t>Lima</a:t>
            </a:r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F5B8FDA4-101C-0EBF-B04A-D689BD21FAF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196"/>
            <a:ext cx="137858" cy="1538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73F15E6-3DCE-7A49-E682-37171E581E53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C9B710A3-3061-F883-90C5-03173F42C2D8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9554C52-9101-8C2F-7E3B-2F31F4F1756C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49BF6792-9485-9BD3-437A-068B833D9658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A24F51F-E455-DBDB-BF99-4A2C260EADDE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7895944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accent1"/>
                </a:solidFill>
              </a:rPr>
              <a:t>On track to global replication: </a:t>
            </a:r>
            <a:r>
              <a:rPr lang="en-US" sz="2600" b="1">
                <a:solidFill>
                  <a:schemeClr val="tx2"/>
                </a:solidFill>
              </a:rPr>
              <a:t>We are just getting started</a:t>
            </a:r>
          </a:p>
        </p:txBody>
      </p:sp>
      <p:pic>
        <p:nvPicPr>
          <p:cNvPr id="35" name="Picture 34" descr="A blue globe with dots and lines&#10;&#10;Description automatically generated">
            <a:extLst>
              <a:ext uri="{FF2B5EF4-FFF2-40B4-BE49-F238E27FC236}">
                <a16:creationId xmlns:a16="http://schemas.microsoft.com/office/drawing/2014/main" id="{580AD55E-6BD3-7BAE-6735-CF2500102A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022"/>
          <a:stretch/>
        </p:blipFill>
        <p:spPr>
          <a:xfrm>
            <a:off x="425371" y="1624529"/>
            <a:ext cx="3765569" cy="4009157"/>
          </a:xfrm>
          <a:custGeom>
            <a:avLst/>
            <a:gdLst>
              <a:gd name="connsiteX0" fmla="*/ 0 w 3765569"/>
              <a:gd name="connsiteY0" fmla="*/ 0 h 4009157"/>
              <a:gd name="connsiteX1" fmla="*/ 3765569 w 3765569"/>
              <a:gd name="connsiteY1" fmla="*/ 0 h 4009157"/>
              <a:gd name="connsiteX2" fmla="*/ 3765569 w 3765569"/>
              <a:gd name="connsiteY2" fmla="*/ 3253859 h 4009157"/>
              <a:gd name="connsiteX3" fmla="*/ 3010271 w 3765569"/>
              <a:gd name="connsiteY3" fmla="*/ 4009157 h 4009157"/>
              <a:gd name="connsiteX4" fmla="*/ 0 w 3765569"/>
              <a:gd name="connsiteY4" fmla="*/ 4009157 h 400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569" h="4009157">
                <a:moveTo>
                  <a:pt x="0" y="0"/>
                </a:moveTo>
                <a:lnTo>
                  <a:pt x="3765569" y="0"/>
                </a:lnTo>
                <a:lnTo>
                  <a:pt x="3765569" y="3253859"/>
                </a:lnTo>
                <a:cubicBezTo>
                  <a:pt x="3765569" y="3670999"/>
                  <a:pt x="3427411" y="4009157"/>
                  <a:pt x="3010271" y="4009157"/>
                </a:cubicBezTo>
                <a:lnTo>
                  <a:pt x="0" y="4009157"/>
                </a:lnTo>
                <a:close/>
              </a:path>
            </a:pathLst>
          </a:custGeom>
          <a:solidFill>
            <a:schemeClr val="tx2"/>
          </a:solidFill>
        </p:spPr>
      </p:pic>
      <p:sp>
        <p:nvSpPr>
          <p:cNvPr id="36" name="Round Single Corner of Rectangle 35">
            <a:extLst>
              <a:ext uri="{FF2B5EF4-FFF2-40B4-BE49-F238E27FC236}">
                <a16:creationId xmlns:a16="http://schemas.microsoft.com/office/drawing/2014/main" id="{43716514-595F-4E9C-A8D8-5B4E118568CC}"/>
              </a:ext>
            </a:extLst>
          </p:cNvPr>
          <p:cNvSpPr/>
          <p:nvPr/>
        </p:nvSpPr>
        <p:spPr>
          <a:xfrm flipV="1">
            <a:off x="425370" y="1624529"/>
            <a:ext cx="3765569" cy="4009157"/>
          </a:xfrm>
          <a:prstGeom prst="round1Rect">
            <a:avLst>
              <a:gd name="adj" fmla="val 20058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5918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FD6340-23B2-8AC7-CA54-7CC0790E035F}"/>
              </a:ext>
            </a:extLst>
          </p:cNvPr>
          <p:cNvSpPr txBox="1"/>
          <p:nvPr/>
        </p:nvSpPr>
        <p:spPr>
          <a:xfrm>
            <a:off x="740405" y="1927864"/>
            <a:ext cx="310534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buClr>
                <a:srgbClr val="FFFFFF"/>
              </a:buClr>
              <a:buSzPts val="2200"/>
              <a:tabLst/>
              <a:defRPr/>
            </a:pPr>
            <a:r>
              <a:rPr lang="en-US" sz="2000" b="1">
                <a:solidFill>
                  <a:schemeClr val="accent1"/>
                </a:solidFill>
                <a:latin typeface="+mj-lt"/>
              </a:rPr>
              <a:t>The UACMD Project </a:t>
            </a:r>
            <a:br>
              <a:rPr lang="en-US" sz="2000" b="1">
                <a:solidFill>
                  <a:schemeClr val="accent1"/>
                </a:solidFill>
                <a:latin typeface="+mj-lt"/>
              </a:rPr>
            </a:br>
            <a:r>
              <a:rPr lang="en-US" sz="2000" b="1">
                <a:solidFill>
                  <a:schemeClr val="bg1"/>
                </a:solidFill>
                <a:latin typeface="+mj-lt"/>
              </a:rPr>
              <a:t>is working to export the success of crop receipts </a:t>
            </a:r>
            <a:br>
              <a:rPr lang="en-US" sz="2000" b="1">
                <a:solidFill>
                  <a:schemeClr val="bg1"/>
                </a:solidFill>
                <a:latin typeface="+mj-lt"/>
              </a:rPr>
            </a:br>
            <a:r>
              <a:rPr lang="en-US" sz="2000" b="1">
                <a:solidFill>
                  <a:schemeClr val="bg1"/>
                </a:solidFill>
                <a:latin typeface="+mj-lt"/>
              </a:rPr>
              <a:t>to </a:t>
            </a:r>
            <a:r>
              <a:rPr lang="en-US" sz="2000" b="1">
                <a:solidFill>
                  <a:schemeClr val="accent1"/>
                </a:solidFill>
                <a:latin typeface="+mj-lt"/>
              </a:rPr>
              <a:t>five</a:t>
            </a:r>
            <a:r>
              <a:rPr lang="en-US" sz="2000" b="1">
                <a:solidFill>
                  <a:schemeClr val="bg1"/>
                </a:solidFill>
                <a:latin typeface="+mj-lt"/>
              </a:rPr>
              <a:t> new countries: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366EA-C5A8-BA3A-EB52-E4B4C54CF072}"/>
              </a:ext>
            </a:extLst>
          </p:cNvPr>
          <p:cNvSpPr txBox="1"/>
          <p:nvPr/>
        </p:nvSpPr>
        <p:spPr>
          <a:xfrm>
            <a:off x="6481774" y="3340384"/>
            <a:ext cx="1504436" cy="323401"/>
          </a:xfrm>
          <a:prstGeom prst="roundRect">
            <a:avLst>
              <a:gd name="adj" fmla="val 50000"/>
            </a:avLst>
          </a:prstGeom>
          <a:solidFill>
            <a:schemeClr val="tx2">
              <a:alpha val="5000"/>
            </a:schemeClr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square" lIns="72000" tIns="7200" rIns="72000" bIns="720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 Light" panose="020B0004020202020204" pitchFamily="34" charset="0"/>
              </a:rPr>
              <a:t>Albania,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</a:rPr>
              <a:t>Tirana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98F677-1BB0-2543-B263-0763EF556F90}"/>
              </a:ext>
            </a:extLst>
          </p:cNvPr>
          <p:cNvGrpSpPr/>
          <p:nvPr/>
        </p:nvGrpSpPr>
        <p:grpSpPr>
          <a:xfrm>
            <a:off x="7941205" y="3023955"/>
            <a:ext cx="270030" cy="270030"/>
            <a:chOff x="7941205" y="3023955"/>
            <a:chExt cx="270030" cy="27003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A4CD0EB-0379-DD8C-CB0A-EA0A220B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41205" y="3093607"/>
              <a:ext cx="200378" cy="20037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36AE8F7-4A6F-5CDD-336F-2BDC2515D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10857" y="3023955"/>
              <a:ext cx="200378" cy="20037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540292-BF42-B451-00EC-C1EBA971A939}"/>
              </a:ext>
            </a:extLst>
          </p:cNvPr>
          <p:cNvSpPr txBox="1"/>
          <p:nvPr/>
        </p:nvSpPr>
        <p:spPr>
          <a:xfrm>
            <a:off x="6481774" y="2663915"/>
            <a:ext cx="1426228" cy="323401"/>
          </a:xfrm>
          <a:prstGeom prst="roundRect">
            <a:avLst>
              <a:gd name="adj" fmla="val 50000"/>
            </a:avLst>
          </a:prstGeom>
          <a:solidFill>
            <a:schemeClr val="tx2">
              <a:alpha val="5000"/>
            </a:schemeClr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none" lIns="72000" tIns="7200" rIns="72000" bIns="720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 Light" panose="020B0004020202020204" pitchFamily="34" charset="0"/>
              </a:rPr>
              <a:t>Kosovo,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</a:rPr>
              <a:t>Pristina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357023-567B-323B-E2EA-5B8BD1B82B35}"/>
              </a:ext>
            </a:extLst>
          </p:cNvPr>
          <p:cNvGrpSpPr/>
          <p:nvPr/>
        </p:nvGrpSpPr>
        <p:grpSpPr>
          <a:xfrm flipH="1">
            <a:off x="8436260" y="3068960"/>
            <a:ext cx="290388" cy="262347"/>
            <a:chOff x="7941205" y="3031638"/>
            <a:chExt cx="290388" cy="26234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8184E48-CC87-047D-460B-3A78301E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41205" y="3093607"/>
              <a:ext cx="200378" cy="20037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DA7A37-0DBF-3238-5729-E557759C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31215" y="3031638"/>
              <a:ext cx="200378" cy="20037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6BE7BA1-3EB3-73EB-4AEA-B8A94302B9F5}"/>
              </a:ext>
            </a:extLst>
          </p:cNvPr>
          <p:cNvSpPr txBox="1"/>
          <p:nvPr/>
        </p:nvSpPr>
        <p:spPr>
          <a:xfrm>
            <a:off x="8708687" y="3340384"/>
            <a:ext cx="1568357" cy="323401"/>
          </a:xfrm>
          <a:prstGeom prst="roundRect">
            <a:avLst>
              <a:gd name="adj" fmla="val 50000"/>
            </a:avLst>
          </a:prstGeom>
          <a:solidFill>
            <a:schemeClr val="tx2">
              <a:alpha val="5000"/>
            </a:schemeClr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none" lIns="72000" tIns="7200" rIns="72000" bIns="720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/>
                </a:solidFill>
                <a:latin typeface="Aptos Light" panose="020B0004020202020204" pitchFamily="34" charset="0"/>
              </a:rPr>
              <a:t>Azerbaijan,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</a:rPr>
              <a:t>Baku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AE64E-53A8-4A71-0AD5-BF61EDAE3EF1}"/>
              </a:ext>
            </a:extLst>
          </p:cNvPr>
          <p:cNvSpPr txBox="1"/>
          <p:nvPr/>
        </p:nvSpPr>
        <p:spPr>
          <a:xfrm>
            <a:off x="8708687" y="2663915"/>
            <a:ext cx="1568356" cy="323401"/>
          </a:xfrm>
          <a:prstGeom prst="roundRect">
            <a:avLst>
              <a:gd name="adj" fmla="val 50000"/>
            </a:avLst>
          </a:prstGeom>
          <a:solidFill>
            <a:schemeClr val="tx2">
              <a:alpha val="5000"/>
            </a:schemeClr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square" lIns="72000" tIns="7200" rIns="72000" bIns="7200">
            <a:no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Aptos Light" panose="020B0004020202020204" pitchFamily="34" charset="0"/>
              </a:rPr>
              <a:t>Georgia,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</a:rPr>
              <a:t>Tbilisi</a:t>
            </a:r>
          </a:p>
        </p:txBody>
      </p:sp>
    </p:spTree>
    <p:extLst>
      <p:ext uri="{BB962C8B-B14F-4D97-AF65-F5344CB8AC3E}">
        <p14:creationId xmlns:p14="http://schemas.microsoft.com/office/powerpoint/2010/main" val="282663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58766-857F-3562-F149-F7B1C1D0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A62B26-D913-D539-7001-949AB31796D4}"/>
              </a:ext>
            </a:extLst>
          </p:cNvPr>
          <p:cNvSpPr/>
          <p:nvPr/>
        </p:nvSpPr>
        <p:spPr>
          <a:xfrm>
            <a:off x="0" y="72001"/>
            <a:ext cx="12192000" cy="173681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endParaRPr lang="en-US" sz="1600">
              <a:solidFill>
                <a:srgbClr val="002345"/>
              </a:solidFill>
              <a:latin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41528099-6C2A-AE74-D359-5308A7577DD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196"/>
            <a:ext cx="137858" cy="1538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CD71FD9-3778-92AE-5ED5-549B03248F2E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D2FA44-740C-FC8C-680C-F100C2E8C9AC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607C8FDE-2CB3-7EC8-5AC6-42007087739C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386ACDD2-64DA-C1DE-C953-F26FF0C0F685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F97C5F5-AB63-938D-F68D-AB92D6665399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6730560" cy="8002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accent1"/>
                </a:solidFill>
              </a:rPr>
              <a:t>The legal backbone of crop receipts: </a:t>
            </a:r>
            <a:br>
              <a:rPr lang="en-US" sz="2600" b="1">
                <a:solidFill>
                  <a:schemeClr val="tx2"/>
                </a:solidFill>
              </a:rPr>
            </a:br>
            <a:r>
              <a:rPr lang="en-US" sz="2600" b="1">
                <a:solidFill>
                  <a:schemeClr val="tx2"/>
                </a:solidFill>
              </a:rPr>
              <a:t>A proven framework ready for implementation</a:t>
            </a:r>
          </a:p>
        </p:txBody>
      </p:sp>
      <p:pic>
        <p:nvPicPr>
          <p:cNvPr id="4" name="Picture 3" descr="A gavel on top of a book&#10;&#10;Description automatically generated">
            <a:extLst>
              <a:ext uri="{FF2B5EF4-FFF2-40B4-BE49-F238E27FC236}">
                <a16:creationId xmlns:a16="http://schemas.microsoft.com/office/drawing/2014/main" id="{37558D7B-2DAE-659F-7A27-60FE4B5D06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16480" y="72001"/>
            <a:ext cx="1775518" cy="1736819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2962897-05AB-2372-EFF9-70CA5ADD0A2E}"/>
              </a:ext>
            </a:extLst>
          </p:cNvPr>
          <p:cNvSpPr/>
          <p:nvPr/>
        </p:nvSpPr>
        <p:spPr>
          <a:xfrm flipH="1">
            <a:off x="425365" y="2213865"/>
            <a:ext cx="11296734" cy="472196"/>
          </a:xfrm>
          <a:prstGeom prst="roundRect">
            <a:avLst>
              <a:gd name="adj" fmla="val 343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ctr">
            <a:noAutofit/>
          </a:bodyPr>
          <a:lstStyle/>
          <a:p>
            <a:pPr algn="ctr">
              <a:spcBef>
                <a:spcPts val="2400"/>
              </a:spcBef>
            </a:pPr>
            <a:r>
              <a:rPr lang="en-US" sz="1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Crop receipts implementation require adopting of the law which: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52686A-BB9D-6D3B-9E84-6A0FA22678C2}"/>
              </a:ext>
            </a:extLst>
          </p:cNvPr>
          <p:cNvSpPr/>
          <p:nvPr/>
        </p:nvSpPr>
        <p:spPr>
          <a:xfrm>
            <a:off x="425364" y="2827808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Introduces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the definition of crop receipts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6686CB-4735-6901-F674-D22F81BDED70}"/>
              </a:ext>
            </a:extLst>
          </p:cNvPr>
          <p:cNvSpPr/>
          <p:nvPr/>
        </p:nvSpPr>
        <p:spPr>
          <a:xfrm>
            <a:off x="425364" y="3893504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Expressly </a:t>
            </a: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allows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the creation of security rights in "future crops"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63A3E9-CAEC-01A6-BFCC-E89B9E14D786}"/>
              </a:ext>
            </a:extLst>
          </p:cNvPr>
          <p:cNvSpPr/>
          <p:nvPr/>
        </p:nvSpPr>
        <p:spPr>
          <a:xfrm>
            <a:off x="425364" y="4959199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Sets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rules for registration of notices of security rights in "future crops" in specialized registries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8C6B59-0DCB-D9B9-A6FA-725C837AF2F2}"/>
              </a:ext>
            </a:extLst>
          </p:cNvPr>
          <p:cNvSpPr/>
          <p:nvPr/>
        </p:nvSpPr>
        <p:spPr>
          <a:xfrm>
            <a:off x="6136502" y="2827808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Recognizes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crop receipts as "securities" for the purposes of securities legislation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DA69C5-13F7-759A-F8D4-09E9774D639B}"/>
              </a:ext>
            </a:extLst>
          </p:cNvPr>
          <p:cNvSpPr/>
          <p:nvPr/>
        </p:nvSpPr>
        <p:spPr>
          <a:xfrm>
            <a:off x="6136502" y="3893504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Sets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types of crop receipts into commodity and financial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211811-82A6-5385-EC53-088731A7BB2B}"/>
              </a:ext>
            </a:extLst>
          </p:cNvPr>
          <p:cNvSpPr/>
          <p:nvPr/>
        </p:nvSpPr>
        <p:spPr>
          <a:xfrm>
            <a:off x="6136502" y="4959199"/>
            <a:ext cx="5585596" cy="923949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396000" bIns="10800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15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Provides</a:t>
            </a:r>
            <a:r>
              <a:rPr lang="en-US" sz="15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for swift out-of-court enforcement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B9AD87A-1C7C-B1AE-087D-038862E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2" y="3167706"/>
            <a:ext cx="244153" cy="24415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BC9B99C2-1097-F25D-C5EE-8C1D9BCF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2" y="4233402"/>
            <a:ext cx="244153" cy="24415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E5FE7C1-929E-F909-28DC-E9E09883B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272" y="5299097"/>
            <a:ext cx="244153" cy="24415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DA78323-978F-70F2-D3F9-A959534D9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30" y="3167706"/>
            <a:ext cx="244153" cy="24415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AC24D1E-B584-0B3A-F8A9-C2438AE90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30" y="4233402"/>
            <a:ext cx="244153" cy="24415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9F1E2E0-B260-7245-C008-5081582E6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30" y="5299097"/>
            <a:ext cx="244153" cy="2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3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E5344F-88F2-7DEC-CC8B-0106ACEB0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2.png" descr="image12.png">
            <a:extLst>
              <a:ext uri="{FF2B5EF4-FFF2-40B4-BE49-F238E27FC236}">
                <a16:creationId xmlns:a16="http://schemas.microsoft.com/office/drawing/2014/main" id="{939E7D71-AFAF-0C99-19EE-D83129951AFC}"/>
              </a:ext>
            </a:extLst>
          </p:cNvPr>
          <p:cNvPicPr>
            <a:picLocks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7" y="0"/>
            <a:ext cx="12188246" cy="5843902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3B4D62D-FFDC-82EB-F090-2A1C9DFE25B5}"/>
              </a:ext>
            </a:extLst>
          </p:cNvPr>
          <p:cNvSpPr/>
          <p:nvPr/>
        </p:nvSpPr>
        <p:spPr>
          <a:xfrm>
            <a:off x="8334" y="0"/>
            <a:ext cx="12200732" cy="5859860"/>
          </a:xfrm>
          <a:custGeom>
            <a:avLst/>
            <a:gdLst>
              <a:gd name="connsiteX0" fmla="*/ 6919056 w 12200732"/>
              <a:gd name="connsiteY0" fmla="*/ 2618911 h 5859860"/>
              <a:gd name="connsiteX1" fmla="*/ 6602470 w 12200732"/>
              <a:gd name="connsiteY1" fmla="*/ 2848924 h 5859860"/>
              <a:gd name="connsiteX2" fmla="*/ 6595174 w 12200732"/>
              <a:gd name="connsiteY2" fmla="*/ 2838777 h 5859860"/>
              <a:gd name="connsiteX3" fmla="*/ 2403996 w 12200732"/>
              <a:gd name="connsiteY3" fmla="*/ 5843854 h 5859860"/>
              <a:gd name="connsiteX4" fmla="*/ 2871126 w 12200732"/>
              <a:gd name="connsiteY4" fmla="*/ 5843854 h 5859860"/>
              <a:gd name="connsiteX5" fmla="*/ 6773666 w 12200732"/>
              <a:gd name="connsiteY5" fmla="*/ 3087007 h 5859860"/>
              <a:gd name="connsiteX6" fmla="*/ 6760116 w 12200732"/>
              <a:gd name="connsiteY6" fmla="*/ 3068163 h 5859860"/>
              <a:gd name="connsiteX7" fmla="*/ 7077776 w 12200732"/>
              <a:gd name="connsiteY7" fmla="*/ 2837370 h 5859860"/>
              <a:gd name="connsiteX8" fmla="*/ 12200732 w 12200732"/>
              <a:gd name="connsiteY8" fmla="*/ 0 h 5859860"/>
              <a:gd name="connsiteX9" fmla="*/ 12200732 w 12200732"/>
              <a:gd name="connsiteY9" fmla="*/ 5843854 h 5859860"/>
              <a:gd name="connsiteX10" fmla="*/ 0 w 12200732"/>
              <a:gd name="connsiteY10" fmla="*/ 5859860 h 5859860"/>
              <a:gd name="connsiteX11" fmla="*/ 8121395 w 12200732"/>
              <a:gd name="connsiteY11" fmla="*/ 5968 h 5859860"/>
              <a:gd name="connsiteX12" fmla="*/ 8827456 w 12200732"/>
              <a:gd name="connsiteY12" fmla="*/ 4883 h 5859860"/>
              <a:gd name="connsiteX13" fmla="*/ 8624675 w 12200732"/>
              <a:gd name="connsiteY13" fmla="*/ 5968 h 5859860"/>
              <a:gd name="connsiteX14" fmla="*/ 481251 w 12200732"/>
              <a:gd name="connsiteY14" fmla="*/ 5843854 h 5859860"/>
              <a:gd name="connsiteX15" fmla="*/ 948946 w 12200732"/>
              <a:gd name="connsiteY15" fmla="*/ 5843854 h 5859860"/>
              <a:gd name="connsiteX16" fmla="*/ 9091805 w 12200732"/>
              <a:gd name="connsiteY16" fmla="*/ 5968 h 5859860"/>
              <a:gd name="connsiteX17" fmla="*/ 9485504 w 12200732"/>
              <a:gd name="connsiteY17" fmla="*/ 4069 h 5859860"/>
              <a:gd name="connsiteX18" fmla="*/ 10165582 w 12200732"/>
              <a:gd name="connsiteY18" fmla="*/ 2713 h 5859860"/>
              <a:gd name="connsiteX19" fmla="*/ 9577575 w 12200732"/>
              <a:gd name="connsiteY19" fmla="*/ 5968 h 5859860"/>
              <a:gd name="connsiteX20" fmla="*/ 1434151 w 12200732"/>
              <a:gd name="connsiteY20" fmla="*/ 5843854 h 5859860"/>
              <a:gd name="connsiteX21" fmla="*/ 1901846 w 12200732"/>
              <a:gd name="connsiteY21" fmla="*/ 5843854 h 5859860"/>
              <a:gd name="connsiteX22" fmla="*/ 10044704 w 12200732"/>
              <a:gd name="connsiteY22" fmla="*/ 5968 h 5859860"/>
              <a:gd name="connsiteX23" fmla="*/ 10750765 w 12200732"/>
              <a:gd name="connsiteY23" fmla="*/ 2442 h 5859860"/>
              <a:gd name="connsiteX24" fmla="*/ 10750765 w 12200732"/>
              <a:gd name="connsiteY24" fmla="*/ 1899 h 5859860"/>
              <a:gd name="connsiteX25" fmla="*/ 11450048 w 12200732"/>
              <a:gd name="connsiteY25" fmla="*/ 1085 h 5859860"/>
              <a:gd name="connsiteX26" fmla="*/ 11450048 w 12200732"/>
              <a:gd name="connsiteY26" fmla="*/ 3527 h 5859860"/>
              <a:gd name="connsiteX27" fmla="*/ 11720611 w 12200732"/>
              <a:gd name="connsiteY27" fmla="*/ 2442 h 5859860"/>
              <a:gd name="connsiteX28" fmla="*/ 11720611 w 12200732"/>
              <a:gd name="connsiteY28" fmla="*/ 814 h 585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00732" h="5859860">
                <a:moveTo>
                  <a:pt x="6919056" y="2618911"/>
                </a:moveTo>
                <a:lnTo>
                  <a:pt x="6602470" y="2848924"/>
                </a:lnTo>
                <a:lnTo>
                  <a:pt x="6595174" y="2838777"/>
                </a:lnTo>
                <a:lnTo>
                  <a:pt x="2403996" y="5843854"/>
                </a:lnTo>
                <a:lnTo>
                  <a:pt x="2871126" y="5843854"/>
                </a:lnTo>
                <a:lnTo>
                  <a:pt x="6773666" y="3087007"/>
                </a:lnTo>
                <a:lnTo>
                  <a:pt x="6760116" y="3068163"/>
                </a:lnTo>
                <a:lnTo>
                  <a:pt x="7077776" y="2837370"/>
                </a:lnTo>
                <a:close/>
                <a:moveTo>
                  <a:pt x="12200732" y="0"/>
                </a:moveTo>
                <a:lnTo>
                  <a:pt x="12200732" y="5843854"/>
                </a:lnTo>
                <a:lnTo>
                  <a:pt x="0" y="5859860"/>
                </a:lnTo>
                <a:lnTo>
                  <a:pt x="8121395" y="5968"/>
                </a:lnTo>
                <a:lnTo>
                  <a:pt x="8827456" y="4883"/>
                </a:lnTo>
                <a:lnTo>
                  <a:pt x="8624675" y="5968"/>
                </a:lnTo>
                <a:lnTo>
                  <a:pt x="481251" y="5843854"/>
                </a:lnTo>
                <a:lnTo>
                  <a:pt x="948946" y="5843854"/>
                </a:lnTo>
                <a:lnTo>
                  <a:pt x="9091805" y="5968"/>
                </a:lnTo>
                <a:lnTo>
                  <a:pt x="9485504" y="4069"/>
                </a:lnTo>
                <a:lnTo>
                  <a:pt x="10165582" y="2713"/>
                </a:lnTo>
                <a:lnTo>
                  <a:pt x="9577575" y="5968"/>
                </a:lnTo>
                <a:lnTo>
                  <a:pt x="1434151" y="5843854"/>
                </a:lnTo>
                <a:lnTo>
                  <a:pt x="1901846" y="5843854"/>
                </a:lnTo>
                <a:lnTo>
                  <a:pt x="10044704" y="5968"/>
                </a:lnTo>
                <a:lnTo>
                  <a:pt x="10750765" y="2442"/>
                </a:lnTo>
                <a:lnTo>
                  <a:pt x="10750765" y="1899"/>
                </a:lnTo>
                <a:lnTo>
                  <a:pt x="11450048" y="1085"/>
                </a:lnTo>
                <a:lnTo>
                  <a:pt x="11450048" y="3527"/>
                </a:lnTo>
                <a:lnTo>
                  <a:pt x="11720611" y="2442"/>
                </a:lnTo>
                <a:lnTo>
                  <a:pt x="11720611" y="814"/>
                </a:lnTo>
                <a:close/>
              </a:path>
            </a:pathLst>
          </a:custGeom>
          <a:solidFill>
            <a:schemeClr val="accent3">
              <a:lumMod val="50000"/>
              <a:alpha val="60000"/>
            </a:schemeClr>
          </a:solidFill>
          <a:ln w="12700">
            <a:miter lim="400000"/>
          </a:ln>
        </p:spPr>
        <p:txBody>
          <a:bodyPr wrap="square" lIns="45719" rIns="45719" anchor="ctr">
            <a:noAutofit/>
          </a:bodyPr>
          <a:lstStyle/>
          <a:p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F463A05B-79E1-828E-10A1-DE01657378DC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ADEEC6FA-95E5-16B3-8C3F-72A096E62EF7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F897D5-234A-2DB8-A6DD-8C9825A1C627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11139F78-805E-8B30-BA52-B3E3C9DB592D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EA122FE-4A24-BF3B-A447-D9BA13341D54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46D36AC0-1A40-F5DF-97D6-044FCAD4C84D}"/>
              </a:ext>
            </a:extLst>
          </p:cNvPr>
          <p:cNvSpPr txBox="1">
            <a:spLocks/>
          </p:cNvSpPr>
          <p:nvPr/>
        </p:nvSpPr>
        <p:spPr>
          <a:xfrm>
            <a:off x="7356614" y="2177566"/>
            <a:ext cx="4365486" cy="32316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algn="r" fontAlgn="auto">
              <a:lnSpc>
                <a:spcPct val="100000"/>
              </a:lnSpc>
              <a:spcAft>
                <a:spcPts val="0"/>
              </a:spcAft>
              <a:buClr>
                <a:srgbClr val="00ADE3"/>
              </a:buClr>
              <a:buSzPts val="3600"/>
              <a:tabLst/>
              <a:defRPr/>
            </a:pPr>
            <a:r>
              <a:rPr lang="en-US" sz="3000">
                <a:latin typeface="+mj-lt"/>
                <a:sym typeface="Arial"/>
              </a:rPr>
              <a:t>Our IFC initiative </a:t>
            </a:r>
            <a:br>
              <a:rPr lang="en-US" sz="3000">
                <a:latin typeface="+mj-lt"/>
                <a:sym typeface="Arial"/>
              </a:rPr>
            </a:br>
            <a:r>
              <a:rPr lang="en-US" sz="3000">
                <a:latin typeface="+mj-lt"/>
                <a:sym typeface="Arial"/>
              </a:rPr>
              <a:t>is offering a scalable model ready for implementation of crop receipts worldwide, bridging the agricultural financing gap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0B148EA-EBC1-D7C3-71D2-FB2F589C5467}"/>
              </a:ext>
            </a:extLst>
          </p:cNvPr>
          <p:cNvSpPr txBox="1">
            <a:spLocks/>
          </p:cNvSpPr>
          <p:nvPr/>
        </p:nvSpPr>
        <p:spPr>
          <a:xfrm>
            <a:off x="9689049" y="1853825"/>
            <a:ext cx="1970090" cy="230832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500">
                <a:solidFill>
                  <a:schemeClr val="bg1">
                    <a:alpha val="50000"/>
                  </a:schemeClr>
                </a:solidFill>
                <a:latin typeface="+mj-lt"/>
                <a:sym typeface="Arial"/>
              </a:rPr>
              <a:t>GLOBAL OPPORTUNITY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F45A5B-CCAD-0E25-A4DD-F382CE67B15B}"/>
              </a:ext>
            </a:extLst>
          </p:cNvPr>
          <p:cNvCxnSpPr>
            <a:cxnSpLocks/>
          </p:cNvCxnSpPr>
          <p:nvPr/>
        </p:nvCxnSpPr>
        <p:spPr>
          <a:xfrm flipV="1">
            <a:off x="533716" y="3744035"/>
            <a:ext cx="2366929" cy="1750843"/>
          </a:xfrm>
          <a:prstGeom prst="line">
            <a:avLst/>
          </a:prstGeom>
          <a:ln w="25400">
            <a:solidFill>
              <a:schemeClr val="bg1">
                <a:alpha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66C673-82EE-4E26-BDCA-52C37F614225}"/>
              </a:ext>
            </a:extLst>
          </p:cNvPr>
          <p:cNvCxnSpPr>
            <a:cxnSpLocks/>
          </p:cNvCxnSpPr>
          <p:nvPr/>
        </p:nvCxnSpPr>
        <p:spPr>
          <a:xfrm flipV="1">
            <a:off x="547989" y="2616984"/>
            <a:ext cx="4457903" cy="3226918"/>
          </a:xfrm>
          <a:prstGeom prst="line">
            <a:avLst/>
          </a:prstGeom>
          <a:ln w="25400">
            <a:solidFill>
              <a:schemeClr val="bg1">
                <a:alpha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517A8C-9A90-0C21-D00B-B8ECB1BEF30E}"/>
              </a:ext>
            </a:extLst>
          </p:cNvPr>
          <p:cNvCxnSpPr>
            <a:cxnSpLocks/>
          </p:cNvCxnSpPr>
          <p:nvPr/>
        </p:nvCxnSpPr>
        <p:spPr>
          <a:xfrm flipV="1">
            <a:off x="1460485" y="1448780"/>
            <a:ext cx="6130050" cy="4397638"/>
          </a:xfrm>
          <a:prstGeom prst="line">
            <a:avLst/>
          </a:prstGeom>
          <a:ln w="25400">
            <a:solidFill>
              <a:schemeClr val="bg1">
                <a:alpha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47338D7D-3B81-03D0-CDB6-BDD6C8B170C0}"/>
              </a:ext>
            </a:extLst>
          </p:cNvPr>
          <p:cNvSpPr/>
          <p:nvPr/>
        </p:nvSpPr>
        <p:spPr>
          <a:xfrm flipH="1">
            <a:off x="0" y="4024709"/>
            <a:ext cx="1730515" cy="1835151"/>
          </a:xfrm>
          <a:custGeom>
            <a:avLst/>
            <a:gdLst>
              <a:gd name="connsiteX0" fmla="*/ 1730515 w 1730515"/>
              <a:gd name="connsiteY0" fmla="*/ 0 h 1835151"/>
              <a:gd name="connsiteX1" fmla="*/ 1730515 w 1730515"/>
              <a:gd name="connsiteY1" fmla="*/ 1835151 h 1835151"/>
              <a:gd name="connsiteX2" fmla="*/ 0 w 1730515"/>
              <a:gd name="connsiteY2" fmla="*/ 1835151 h 1835151"/>
              <a:gd name="connsiteX3" fmla="*/ 0 w 1730515"/>
              <a:gd name="connsiteY3" fmla="*/ 1830049 h 1835151"/>
              <a:gd name="connsiteX4" fmla="*/ 86427 w 1730515"/>
              <a:gd name="connsiteY4" fmla="*/ 1825676 h 1835151"/>
              <a:gd name="connsiteX5" fmla="*/ 1730515 w 1730515"/>
              <a:gd name="connsiteY5" fmla="*/ 0 h 183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0515" h="1835151">
                <a:moveTo>
                  <a:pt x="1730515" y="0"/>
                </a:moveTo>
                <a:lnTo>
                  <a:pt x="1730515" y="1835151"/>
                </a:lnTo>
                <a:lnTo>
                  <a:pt x="0" y="1835151"/>
                </a:lnTo>
                <a:lnTo>
                  <a:pt x="0" y="1830049"/>
                </a:lnTo>
                <a:lnTo>
                  <a:pt x="86427" y="1825676"/>
                </a:lnTo>
                <a:cubicBezTo>
                  <a:pt x="1009886" y="1731697"/>
                  <a:pt x="1730515" y="950179"/>
                  <a:pt x="173051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E8A0543-E665-7662-48B3-72AAA66307E2}"/>
              </a:ext>
            </a:extLst>
          </p:cNvPr>
          <p:cNvCxnSpPr>
            <a:cxnSpLocks/>
          </p:cNvCxnSpPr>
          <p:nvPr/>
        </p:nvCxnSpPr>
        <p:spPr>
          <a:xfrm flipV="1">
            <a:off x="2846844" y="4419110"/>
            <a:ext cx="1989016" cy="1456240"/>
          </a:xfrm>
          <a:prstGeom prst="line">
            <a:avLst/>
          </a:prstGeom>
          <a:ln w="25400">
            <a:solidFill>
              <a:schemeClr val="bg1">
                <a:alpha val="7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A9292284-8DC5-6A12-6490-DCAFBD84F327}"/>
              </a:ext>
            </a:extLst>
          </p:cNvPr>
          <p:cNvSpPr txBox="1">
            <a:spLocks/>
          </p:cNvSpPr>
          <p:nvPr/>
        </p:nvSpPr>
        <p:spPr>
          <a:xfrm>
            <a:off x="425370" y="6273799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A"/>
            </a:defPPr>
            <a:lvl1pPr marL="0" algn="l" defTabSz="914400" rtl="0" eaLnBrk="1" latinLnBrk="0" hangingPunct="1">
              <a:defRPr sz="1000" b="0" i="0" kern="1200">
                <a:solidFill>
                  <a:schemeClr val="bg1">
                    <a:lumMod val="50000"/>
                  </a:schemeClr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A" smtClean="0"/>
              <a:pPr/>
              <a:t>12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6475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C34D1-BF37-4EEE-7EFC-96044CF3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181059C-04A1-8343-FE15-05893729518E}"/>
              </a:ext>
            </a:extLst>
          </p:cNvPr>
          <p:cNvSpPr/>
          <p:nvPr/>
        </p:nvSpPr>
        <p:spPr>
          <a:xfrm>
            <a:off x="6096500" y="3616770"/>
            <a:ext cx="2758089" cy="2079894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/>
          </a:gradFill>
          <a:ln w="19050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BEA05B-6195-BFC6-F002-2B76DF227C9D}"/>
              </a:ext>
            </a:extLst>
          </p:cNvPr>
          <p:cNvSpPr/>
          <p:nvPr/>
        </p:nvSpPr>
        <p:spPr>
          <a:xfrm>
            <a:off x="3337414" y="4277297"/>
            <a:ext cx="2758089" cy="1419366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/>
          </a:gradFill>
          <a:ln w="19050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D656E-5746-C6BE-80E5-9F2B0A26B0AB}"/>
              </a:ext>
            </a:extLst>
          </p:cNvPr>
          <p:cNvSpPr/>
          <p:nvPr/>
        </p:nvSpPr>
        <p:spPr>
          <a:xfrm>
            <a:off x="8855585" y="1425351"/>
            <a:ext cx="2758089" cy="4271312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/>
          </a:gradFill>
          <a:ln w="19050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2E20A4-AC77-D305-5CB9-E683ADF58747}"/>
              </a:ext>
            </a:extLst>
          </p:cNvPr>
          <p:cNvSpPr/>
          <p:nvPr/>
        </p:nvSpPr>
        <p:spPr>
          <a:xfrm>
            <a:off x="578327" y="4943955"/>
            <a:ext cx="2758089" cy="752708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/>
          </a:gradFill>
          <a:ln w="19050">
            <a:solidFill>
              <a:schemeClr val="bg1"/>
            </a:solidFill>
            <a:miter lim="400000"/>
          </a:ln>
        </p:spPr>
        <p:txBody>
          <a:bodyPr lIns="45719" rIns="45719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F28C3BDA-33B1-E45D-ADC8-B314E6D7B2A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315035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62E12C1-E045-0076-FEF2-AEDC60C00BB0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4DB7604-6A8D-6C20-E089-C1F5AD59F038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676D2771-2C84-F890-6D86-9C4C6E94BCEA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3CCEC94C-75A4-37FC-A372-7A96D13669D1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0D9AC1C-FA54-A776-E739-397D01C51308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1055641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accent1"/>
                </a:solidFill>
              </a:rPr>
              <a:t>Advancing global finance </a:t>
            </a:r>
            <a:r>
              <a:rPr lang="en-US" sz="2600" b="1">
                <a:solidFill>
                  <a:schemeClr val="tx2"/>
                </a:solidFill>
              </a:rPr>
              <a:t>through synergies with UNCITRAL’s Model Law</a:t>
            </a:r>
          </a:p>
        </p:txBody>
      </p:sp>
      <p:sp>
        <p:nvSpPr>
          <p:cNvPr id="29" name="Right Arrow 39">
            <a:extLst>
              <a:ext uri="{FF2B5EF4-FFF2-40B4-BE49-F238E27FC236}">
                <a16:creationId xmlns:a16="http://schemas.microsoft.com/office/drawing/2014/main" id="{A083A247-F82F-2B0C-F2B0-DD131D51068E}"/>
              </a:ext>
            </a:extLst>
          </p:cNvPr>
          <p:cNvSpPr/>
          <p:nvPr/>
        </p:nvSpPr>
        <p:spPr>
          <a:xfrm>
            <a:off x="441885" y="5640827"/>
            <a:ext cx="11280215" cy="263448"/>
          </a:xfrm>
          <a:prstGeom prst="rightArrow">
            <a:avLst>
              <a:gd name="adj1" fmla="val 67062"/>
              <a:gd name="adj2" fmla="val 4431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B9613A-949D-35D6-A70B-96143BFEA266}"/>
              </a:ext>
            </a:extLst>
          </p:cNvPr>
          <p:cNvSpPr txBox="1"/>
          <p:nvPr/>
        </p:nvSpPr>
        <p:spPr>
          <a:xfrm>
            <a:off x="2624021" y="5418801"/>
            <a:ext cx="603102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</a:rPr>
              <a:t>1994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46AE0F-FE2F-14CF-C49F-39EA6793C242}"/>
              </a:ext>
            </a:extLst>
          </p:cNvPr>
          <p:cNvSpPr txBox="1"/>
          <p:nvPr/>
        </p:nvSpPr>
        <p:spPr>
          <a:xfrm>
            <a:off x="5376611" y="5418801"/>
            <a:ext cx="603102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</a:rPr>
              <a:t>2012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20D-CF09-C551-4635-9414125B5164}"/>
              </a:ext>
            </a:extLst>
          </p:cNvPr>
          <p:cNvSpPr txBox="1"/>
          <p:nvPr/>
        </p:nvSpPr>
        <p:spPr>
          <a:xfrm>
            <a:off x="8211236" y="5418801"/>
            <a:ext cx="535924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1400" b="1">
                <a:solidFill>
                  <a:schemeClr val="accent1"/>
                </a:solidFill>
                <a:latin typeface="Aptos" panose="020B0004020202020204" pitchFamily="34" charset="0"/>
              </a:rPr>
              <a:t>2025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A98ED5B-A089-D58C-297B-B4EDBE9DBE52}"/>
              </a:ext>
            </a:extLst>
          </p:cNvPr>
          <p:cNvSpPr/>
          <p:nvPr/>
        </p:nvSpPr>
        <p:spPr>
          <a:xfrm>
            <a:off x="425450" y="1294176"/>
            <a:ext cx="180000" cy="180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1">
                  <a:alpha val="48357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61424D9-BBD5-F9E0-DDCD-AF289D719DB9}"/>
              </a:ext>
            </a:extLst>
          </p:cNvPr>
          <p:cNvSpPr txBox="1"/>
          <p:nvPr/>
        </p:nvSpPr>
        <p:spPr>
          <a:xfrm>
            <a:off x="685725" y="1268760"/>
            <a:ext cx="2735749" cy="230832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r>
              <a:rPr lang="en-US" altLang="en-US" sz="15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Financing mobilized in agriculture</a:t>
            </a:r>
            <a:endParaRPr lang="en-US" sz="1500" b="1">
              <a:latin typeface="+mj-lt"/>
            </a:endParaRP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BE6A6545-31C9-E484-A08D-5BD30E60A442}"/>
              </a:ext>
            </a:extLst>
          </p:cNvPr>
          <p:cNvSpPr/>
          <p:nvPr/>
        </p:nvSpPr>
        <p:spPr>
          <a:xfrm flipH="1">
            <a:off x="877034" y="2168860"/>
            <a:ext cx="10437933" cy="3161211"/>
          </a:xfrm>
          <a:custGeom>
            <a:avLst/>
            <a:gdLst>
              <a:gd name="connsiteX0" fmla="*/ 0 w 2781299"/>
              <a:gd name="connsiteY0" fmla="*/ 0 h 1549431"/>
              <a:gd name="connsiteX1" fmla="*/ 2781300 w 2781299"/>
              <a:gd name="connsiteY1" fmla="*/ 1549432 h 154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1299" h="1549431">
                <a:moveTo>
                  <a:pt x="0" y="0"/>
                </a:moveTo>
                <a:cubicBezTo>
                  <a:pt x="241554" y="400145"/>
                  <a:pt x="1159669" y="1373981"/>
                  <a:pt x="2781300" y="1549432"/>
                </a:cubicBezTo>
              </a:path>
            </a:pathLst>
          </a:custGeom>
          <a:ln w="38100" cap="rnd">
            <a:gradFill>
              <a:gsLst>
                <a:gs pos="51000">
                  <a:schemeClr val="accent1">
                    <a:lumMod val="60000"/>
                    <a:lumOff val="40000"/>
                  </a:schemeClr>
                </a:gs>
                <a:gs pos="0">
                  <a:schemeClr val="tx2"/>
                </a:gs>
              </a:gsLst>
              <a:lin ang="0" scaled="0"/>
            </a:gradFill>
            <a:round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38080-822E-8846-589F-3FFFD86C46F8}"/>
              </a:ext>
            </a:extLst>
          </p:cNvPr>
          <p:cNvSpPr txBox="1"/>
          <p:nvPr/>
        </p:nvSpPr>
        <p:spPr>
          <a:xfrm>
            <a:off x="8793627" y="1308680"/>
            <a:ext cx="2882004" cy="263448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>
                <a:alpha val="10000"/>
              </a:schemeClr>
            </a:solidFill>
          </a:ln>
        </p:spPr>
        <p:txBody>
          <a:bodyPr wrap="square" lIns="72000" tIns="7200" rIns="72000" bIns="7200" anchor="ctr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ptos" panose="020B0004020202020204" pitchFamily="34" charset="0"/>
              </a:rPr>
              <a:t>MODEL LAW</a:t>
            </a:r>
          </a:p>
        </p:txBody>
      </p:sp>
      <p:pic>
        <p:nvPicPr>
          <p:cNvPr id="8" name="Graphic 62" descr="Graphic 62">
            <a:extLst>
              <a:ext uri="{FF2B5EF4-FFF2-40B4-BE49-F238E27FC236}">
                <a16:creationId xmlns:a16="http://schemas.microsoft.com/office/drawing/2014/main" id="{FC3975D4-7CAE-4A79-3501-680B19DA00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5" y="4599130"/>
            <a:ext cx="225026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7EAEC-0B8E-F023-DB99-EBCD3722CEE6}"/>
              </a:ext>
            </a:extLst>
          </p:cNvPr>
          <p:cNvSpPr txBox="1"/>
          <p:nvPr/>
        </p:nvSpPr>
        <p:spPr>
          <a:xfrm>
            <a:off x="892013" y="4603920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Brazil</a:t>
            </a:r>
            <a:endParaRPr lang="en-US" sz="1400"/>
          </a:p>
        </p:txBody>
      </p:sp>
      <p:pic>
        <p:nvPicPr>
          <p:cNvPr id="15" name="Graphic 62">
            <a:extLst>
              <a:ext uri="{FF2B5EF4-FFF2-40B4-BE49-F238E27FC236}">
                <a16:creationId xmlns:a16="http://schemas.microsoft.com/office/drawing/2014/main" id="{FD9F70B8-6D39-ED92-B270-2D1EE152E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50695" y="3924055"/>
            <a:ext cx="225025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477243-7192-7BA0-6352-84189C656F25}"/>
              </a:ext>
            </a:extLst>
          </p:cNvPr>
          <p:cNvSpPr txBox="1"/>
          <p:nvPr/>
        </p:nvSpPr>
        <p:spPr>
          <a:xfrm>
            <a:off x="3665730" y="3928845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Ukraine</a:t>
            </a:r>
            <a:endParaRPr lang="en-US" sz="1400"/>
          </a:p>
        </p:txBody>
      </p:sp>
      <p:pic>
        <p:nvPicPr>
          <p:cNvPr id="20" name="Graphic 62">
            <a:extLst>
              <a:ext uri="{FF2B5EF4-FFF2-40B4-BE49-F238E27FC236}">
                <a16:creationId xmlns:a16="http://schemas.microsoft.com/office/drawing/2014/main" id="{78FB6AA2-B01F-D4BF-5D12-698B876E2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85402" y="3266048"/>
            <a:ext cx="218206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4142B5D-F72D-1EFA-42B5-39907CAA1211}"/>
              </a:ext>
            </a:extLst>
          </p:cNvPr>
          <p:cNvSpPr txBox="1"/>
          <p:nvPr/>
        </p:nvSpPr>
        <p:spPr>
          <a:xfrm>
            <a:off x="6385398" y="3270838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Azerbaijan</a:t>
            </a:r>
            <a:endParaRPr lang="en-US" sz="1400">
              <a:solidFill>
                <a:schemeClr val="tx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phic 62">
            <a:extLst>
              <a:ext uri="{FF2B5EF4-FFF2-40B4-BE49-F238E27FC236}">
                <a16:creationId xmlns:a16="http://schemas.microsoft.com/office/drawing/2014/main" id="{A5AF8480-96CC-DE16-4F5F-A60ABAF2F0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509" y="2933736"/>
            <a:ext cx="217992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B5C003C-63F0-7180-7642-269DF2445367}"/>
              </a:ext>
            </a:extLst>
          </p:cNvPr>
          <p:cNvSpPr txBox="1"/>
          <p:nvPr/>
        </p:nvSpPr>
        <p:spPr>
          <a:xfrm>
            <a:off x="6385398" y="2938526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Albania</a:t>
            </a:r>
          </a:p>
        </p:txBody>
      </p:sp>
      <p:pic>
        <p:nvPicPr>
          <p:cNvPr id="40" name="Graphic 62">
            <a:extLst>
              <a:ext uri="{FF2B5EF4-FFF2-40B4-BE49-F238E27FC236}">
                <a16:creationId xmlns:a16="http://schemas.microsoft.com/office/drawing/2014/main" id="{18B75D93-5098-C2CF-70F0-BB510F294C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93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992" y="2601425"/>
            <a:ext cx="225025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F1AFB71-8DD6-152A-FA48-573DD0137DFC}"/>
              </a:ext>
            </a:extLst>
          </p:cNvPr>
          <p:cNvSpPr txBox="1"/>
          <p:nvPr/>
        </p:nvSpPr>
        <p:spPr>
          <a:xfrm>
            <a:off x="6385398" y="2606215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Georgia</a:t>
            </a:r>
            <a:endParaRPr lang="en-US" sz="1400">
              <a:solidFill>
                <a:schemeClr val="tx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Graphic 62">
            <a:extLst>
              <a:ext uri="{FF2B5EF4-FFF2-40B4-BE49-F238E27FC236}">
                <a16:creationId xmlns:a16="http://schemas.microsoft.com/office/drawing/2014/main" id="{C8AB14B9-908E-0901-9429-DADE70760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081992" y="2269114"/>
            <a:ext cx="225025" cy="22502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E058C9-0C40-0862-8B2B-9BB357BA9267}"/>
              </a:ext>
            </a:extLst>
          </p:cNvPr>
          <p:cNvSpPr txBox="1"/>
          <p:nvPr/>
        </p:nvSpPr>
        <p:spPr>
          <a:xfrm>
            <a:off x="6385398" y="2273904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Kosovo</a:t>
            </a:r>
            <a:endParaRPr lang="en-US" sz="1400"/>
          </a:p>
        </p:txBody>
      </p:sp>
      <p:pic>
        <p:nvPicPr>
          <p:cNvPr id="46" name="Graphic 62">
            <a:extLst>
              <a:ext uri="{FF2B5EF4-FFF2-40B4-BE49-F238E27FC236}">
                <a16:creationId xmlns:a16="http://schemas.microsoft.com/office/drawing/2014/main" id="{9D078631-0C88-E6CC-0B25-9D853A4F9F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992" y="1943835"/>
            <a:ext cx="225026" cy="217993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3C0BA93-FD15-3ED8-6879-F822A6EC78E4}"/>
              </a:ext>
            </a:extLst>
          </p:cNvPr>
          <p:cNvSpPr txBox="1"/>
          <p:nvPr/>
        </p:nvSpPr>
        <p:spPr>
          <a:xfrm>
            <a:off x="6385398" y="1945109"/>
            <a:ext cx="970742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Peru</a:t>
            </a:r>
            <a:endParaRPr lang="en-US" sz="1400">
              <a:solidFill>
                <a:schemeClr val="tx2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3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977AA-CC2F-C2B8-F302-5A5DCF2BD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632CA8-D69E-608F-662B-57D0E7B97178}"/>
              </a:ext>
            </a:extLst>
          </p:cNvPr>
          <p:cNvCxnSpPr>
            <a:cxnSpLocks/>
          </p:cNvCxnSpPr>
          <p:nvPr/>
        </p:nvCxnSpPr>
        <p:spPr>
          <a:xfrm>
            <a:off x="6073735" y="1976008"/>
            <a:ext cx="0" cy="338615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38">
            <a:extLst>
              <a:ext uri="{FF2B5EF4-FFF2-40B4-BE49-F238E27FC236}">
                <a16:creationId xmlns:a16="http://schemas.microsoft.com/office/drawing/2014/main" id="{70AAE82D-4D55-2884-3C5A-2A9A05CAE593}"/>
              </a:ext>
            </a:extLst>
          </p:cNvPr>
          <p:cNvSpPr/>
          <p:nvPr/>
        </p:nvSpPr>
        <p:spPr>
          <a:xfrm flipH="1">
            <a:off x="4341043" y="2268876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>
                <a:solidFill>
                  <a:schemeClr val="tx2"/>
                </a:solidFill>
                <a:latin typeface="Aptos Light"/>
                <a:cs typeface="Arial"/>
              </a:rPr>
              <a:t>Adopting public</a:t>
            </a:r>
            <a:r>
              <a:rPr lang="en-US" sz="1400" i="1">
                <a:solidFill>
                  <a:srgbClr val="789D4A"/>
                </a:solidFill>
                <a:latin typeface="Aptos Light"/>
                <a:cs typeface="Arial"/>
              </a:rPr>
              <a:t> Law on Crop Receipts</a:t>
            </a:r>
          </a:p>
        </p:txBody>
      </p:sp>
      <p:sp>
        <p:nvSpPr>
          <p:cNvPr id="51" name="Rectangle: Rounded Corners 38">
            <a:extLst>
              <a:ext uri="{FF2B5EF4-FFF2-40B4-BE49-F238E27FC236}">
                <a16:creationId xmlns:a16="http://schemas.microsoft.com/office/drawing/2014/main" id="{205C48AB-4B47-9EE3-B332-37D70DC4D7ED}"/>
              </a:ext>
            </a:extLst>
          </p:cNvPr>
          <p:cNvSpPr/>
          <p:nvPr/>
        </p:nvSpPr>
        <p:spPr>
          <a:xfrm flipH="1">
            <a:off x="4341043" y="3382109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>
                <a:solidFill>
                  <a:schemeClr val="tx2"/>
                </a:solidFill>
                <a:latin typeface="Aptos Light"/>
                <a:ea typeface="+mn-lt"/>
                <a:cs typeface="+mn-lt"/>
              </a:rPr>
              <a:t>Implementing</a:t>
            </a:r>
            <a:r>
              <a:rPr lang="en-US" sz="1400" i="1">
                <a:solidFill>
                  <a:srgbClr val="789D4A"/>
                </a:solidFill>
                <a:latin typeface="Aptos Light"/>
                <a:cs typeface="Arial"/>
              </a:rPr>
              <a:t> regulatory frameworks</a:t>
            </a:r>
          </a:p>
        </p:txBody>
      </p:sp>
      <p:sp>
        <p:nvSpPr>
          <p:cNvPr id="52" name="Rectangle: Rounded Corners 38">
            <a:extLst>
              <a:ext uri="{FF2B5EF4-FFF2-40B4-BE49-F238E27FC236}">
                <a16:creationId xmlns:a16="http://schemas.microsoft.com/office/drawing/2014/main" id="{058836DC-3643-A2A7-D267-C16197F8A5E8}"/>
              </a:ext>
            </a:extLst>
          </p:cNvPr>
          <p:cNvSpPr/>
          <p:nvPr/>
        </p:nvSpPr>
        <p:spPr>
          <a:xfrm flipH="1">
            <a:off x="4341043" y="4495341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>
                <a:solidFill>
                  <a:schemeClr val="tx2"/>
                </a:solidFill>
                <a:latin typeface="Aptos Light"/>
                <a:ea typeface="+mn-lt"/>
                <a:cs typeface="+mn-lt"/>
              </a:rPr>
              <a:t>Developing a </a:t>
            </a:r>
            <a:r>
              <a:rPr lang="en-US" sz="1400" i="1">
                <a:solidFill>
                  <a:srgbClr val="789D4A"/>
                </a:solidFill>
                <a:latin typeface="Aptos Light"/>
                <a:cs typeface="Arial"/>
              </a:rPr>
              <a:t>Centralized Register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F02276-4051-50A3-DA27-050298B3701C}"/>
              </a:ext>
            </a:extLst>
          </p:cNvPr>
          <p:cNvCxnSpPr>
            <a:cxnSpLocks/>
          </p:cNvCxnSpPr>
          <p:nvPr/>
        </p:nvCxnSpPr>
        <p:spPr>
          <a:xfrm>
            <a:off x="9989407" y="1976008"/>
            <a:ext cx="0" cy="338615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38">
            <a:extLst>
              <a:ext uri="{FF2B5EF4-FFF2-40B4-BE49-F238E27FC236}">
                <a16:creationId xmlns:a16="http://schemas.microsoft.com/office/drawing/2014/main" id="{5CADA2CB-5D77-B6ED-F33A-694F79F0B9FA}"/>
              </a:ext>
            </a:extLst>
          </p:cNvPr>
          <p:cNvSpPr/>
          <p:nvPr/>
        </p:nvSpPr>
        <p:spPr>
          <a:xfrm flipH="1">
            <a:off x="8256715" y="2268876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Harmonized with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international secured transaction </a:t>
            </a: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principles</a:t>
            </a:r>
          </a:p>
        </p:txBody>
      </p:sp>
      <p:sp>
        <p:nvSpPr>
          <p:cNvPr id="62" name="Rectangle: Rounded Corners 38">
            <a:extLst>
              <a:ext uri="{FF2B5EF4-FFF2-40B4-BE49-F238E27FC236}">
                <a16:creationId xmlns:a16="http://schemas.microsoft.com/office/drawing/2014/main" id="{0C6AC20E-E112-3DD8-2901-141021674281}"/>
              </a:ext>
            </a:extLst>
          </p:cNvPr>
          <p:cNvSpPr/>
          <p:nvPr/>
        </p:nvSpPr>
        <p:spPr>
          <a:xfrm flipH="1">
            <a:off x="8256715" y="3382109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Proven model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for developing legal frameworks globally</a:t>
            </a:r>
          </a:p>
        </p:txBody>
      </p:sp>
      <p:sp>
        <p:nvSpPr>
          <p:cNvPr id="63" name="Rectangle: Rounded Corners 38">
            <a:extLst>
              <a:ext uri="{FF2B5EF4-FFF2-40B4-BE49-F238E27FC236}">
                <a16:creationId xmlns:a16="http://schemas.microsoft.com/office/drawing/2014/main" id="{2B552343-9621-1FEC-4A40-31050439D1C8}"/>
              </a:ext>
            </a:extLst>
          </p:cNvPr>
          <p:cNvSpPr/>
          <p:nvPr/>
        </p:nvSpPr>
        <p:spPr>
          <a:xfrm flipH="1">
            <a:off x="8256715" y="4495341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Scalable solution </a:t>
            </a:r>
            <a:r>
              <a:rPr lang="en-US" alt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for diverse agricultural market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C8E17A5-6CBC-4878-17C1-BEAC0ACC7CAA}"/>
              </a:ext>
            </a:extLst>
          </p:cNvPr>
          <p:cNvCxnSpPr>
            <a:cxnSpLocks/>
          </p:cNvCxnSpPr>
          <p:nvPr/>
        </p:nvCxnSpPr>
        <p:spPr>
          <a:xfrm>
            <a:off x="2158062" y="1976008"/>
            <a:ext cx="0" cy="338615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23D2F5F6-21F9-78AF-3AB5-3A49E6A2E52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315035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9E617048-116D-03B2-7F38-0DDA6242EC05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6915D31-75EB-8528-1FB1-E8A41CCA0561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1477677-C7B5-0BA0-F12A-862BF913D8DE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B9BCBF3-C683-1839-7544-D69F0637C9B8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CFEC719-0BC8-86B3-1CAF-1755667FA4E3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6982553" cy="8002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chemeClr val="accent1"/>
                </a:solidFill>
              </a:rPr>
              <a:t>Beyond Secured Transactions: </a:t>
            </a:r>
            <a:br>
              <a:rPr lang="en-US" sz="2600" b="1">
                <a:solidFill>
                  <a:schemeClr val="tx2"/>
                </a:solidFill>
              </a:rPr>
            </a:br>
            <a:r>
              <a:rPr lang="en-US" sz="2600" b="1">
                <a:solidFill>
                  <a:schemeClr val="tx2"/>
                </a:solidFill>
              </a:rPr>
              <a:t>A comprehensive legal approach for crop receipts</a:t>
            </a:r>
          </a:p>
        </p:txBody>
      </p:sp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EBB96125-0F35-1F09-0BB9-322BF539A05D}"/>
              </a:ext>
            </a:extLst>
          </p:cNvPr>
          <p:cNvSpPr/>
          <p:nvPr/>
        </p:nvSpPr>
        <p:spPr>
          <a:xfrm flipH="1">
            <a:off x="425370" y="1731643"/>
            <a:ext cx="3465385" cy="432000"/>
          </a:xfrm>
          <a:prstGeom prst="roundRect">
            <a:avLst>
              <a:gd name="adj" fmla="val 359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0" rtlCol="0" anchor="ctr">
            <a:noAutofit/>
          </a:bodyPr>
          <a:lstStyle/>
          <a:p>
            <a:pPr algn="ctr"/>
            <a:r>
              <a:rPr lang="en-US" sz="1600" b="1">
                <a:latin typeface="+mj-lt"/>
              </a:rPr>
              <a:t>Law on Secured Transactions:</a:t>
            </a:r>
          </a:p>
        </p:txBody>
      </p:sp>
      <p:sp>
        <p:nvSpPr>
          <p:cNvPr id="17" name="Rectangle: Rounded Corners 38">
            <a:extLst>
              <a:ext uri="{FF2B5EF4-FFF2-40B4-BE49-F238E27FC236}">
                <a16:creationId xmlns:a16="http://schemas.microsoft.com/office/drawing/2014/main" id="{1A144ED8-B057-D8E0-39ED-BB80A78896A8}"/>
              </a:ext>
            </a:extLst>
          </p:cNvPr>
          <p:cNvSpPr/>
          <p:nvPr/>
        </p:nvSpPr>
        <p:spPr>
          <a:xfrm flipH="1">
            <a:off x="4341043" y="1731643"/>
            <a:ext cx="3465385" cy="432000"/>
          </a:xfrm>
          <a:prstGeom prst="roundRect">
            <a:avLst>
              <a:gd name="adj" fmla="val 3598"/>
            </a:avLst>
          </a:prstGeom>
          <a:solidFill>
            <a:srgbClr val="78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0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>
                <a:latin typeface="+mj-lt"/>
              </a:rPr>
              <a:t>National Law &amp; Regulations:</a:t>
            </a:r>
          </a:p>
        </p:txBody>
      </p:sp>
      <p:sp>
        <p:nvSpPr>
          <p:cNvPr id="18" name="Rectangle: Rounded Corners 38">
            <a:extLst>
              <a:ext uri="{FF2B5EF4-FFF2-40B4-BE49-F238E27FC236}">
                <a16:creationId xmlns:a16="http://schemas.microsoft.com/office/drawing/2014/main" id="{12850D3A-F870-3180-02FC-7292CDA345EC}"/>
              </a:ext>
            </a:extLst>
          </p:cNvPr>
          <p:cNvSpPr/>
          <p:nvPr/>
        </p:nvSpPr>
        <p:spPr>
          <a:xfrm flipH="1">
            <a:off x="8256715" y="1731643"/>
            <a:ext cx="3465385" cy="432000"/>
          </a:xfrm>
          <a:prstGeom prst="roundRect">
            <a:avLst>
              <a:gd name="adj" fmla="val 359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" rIns="0" bIns="0" rtlCol="0" anchor="ctr">
            <a:noAutofit/>
          </a:bodyPr>
          <a:lstStyle/>
          <a:p>
            <a:pPr algn="ctr"/>
            <a:r>
              <a:rPr lang="en-US" sz="1600" b="1">
                <a:latin typeface="+mj-lt"/>
              </a:rPr>
              <a:t>Crop receipts link to UNCITRAL:</a:t>
            </a:r>
          </a:p>
        </p:txBody>
      </p:sp>
      <p:sp>
        <p:nvSpPr>
          <p:cNvPr id="19" name="Rectangle: Rounded Corners 38">
            <a:extLst>
              <a:ext uri="{FF2B5EF4-FFF2-40B4-BE49-F238E27FC236}">
                <a16:creationId xmlns:a16="http://schemas.microsoft.com/office/drawing/2014/main" id="{DE688AFF-06A5-EC90-F7C1-7F43E0CE8442}"/>
              </a:ext>
            </a:extLst>
          </p:cNvPr>
          <p:cNvSpPr/>
          <p:nvPr/>
        </p:nvSpPr>
        <p:spPr>
          <a:xfrm flipH="1">
            <a:off x="425369" y="2268876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60325" lvl="1">
              <a:spcAft>
                <a:spcPts val="1200"/>
              </a:spcAft>
            </a:pP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Crop Receipts legislation must </a:t>
            </a: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align with the Law on Secured Transactions</a:t>
            </a:r>
          </a:p>
        </p:txBody>
      </p:sp>
      <p:sp>
        <p:nvSpPr>
          <p:cNvPr id="28" name="Rectangle: Rounded Corners 38">
            <a:extLst>
              <a:ext uri="{FF2B5EF4-FFF2-40B4-BE49-F238E27FC236}">
                <a16:creationId xmlns:a16="http://schemas.microsoft.com/office/drawing/2014/main" id="{91DF7DBC-549A-A870-F754-50DC512FEC56}"/>
              </a:ext>
            </a:extLst>
          </p:cNvPr>
          <p:cNvSpPr/>
          <p:nvPr/>
        </p:nvSpPr>
        <p:spPr>
          <a:xfrm flipH="1">
            <a:off x="425369" y="3382109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Third-party effectiveness of </a:t>
            </a:r>
            <a:b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</a:b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security rights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in crops must be clearly defined</a:t>
            </a:r>
          </a:p>
        </p:txBody>
      </p:sp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226A2560-FBE1-D4BB-637C-8E43687BD04D}"/>
              </a:ext>
            </a:extLst>
          </p:cNvPr>
          <p:cNvSpPr/>
          <p:nvPr/>
        </p:nvSpPr>
        <p:spPr>
          <a:xfrm flipH="1">
            <a:off x="425369" y="4495341"/>
            <a:ext cx="3465385" cy="1008000"/>
          </a:xfrm>
          <a:prstGeom prst="roundRect">
            <a:avLst>
              <a:gd name="adj" fmla="val 738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108000" rIns="108000" bIns="108000" rtlCol="0" anchor="ctr">
            <a:noAutofit/>
          </a:bodyPr>
          <a:lstStyle/>
          <a:p>
            <a:pPr marL="0" lvl="1">
              <a:spcAft>
                <a:spcPts val="1200"/>
              </a:spcAft>
            </a:pPr>
            <a:r>
              <a:rPr lang="en-US" sz="1400" i="1">
                <a:solidFill>
                  <a:schemeClr val="accent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Transparency in enforcement </a:t>
            </a:r>
            <a:r>
              <a:rPr lang="en-US" sz="1400">
                <a:solidFill>
                  <a:schemeClr val="tx2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mechanisms for secured creditors is crucial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04CA655-024C-7B69-A968-FD3365926FBB}"/>
              </a:ext>
            </a:extLst>
          </p:cNvPr>
          <p:cNvSpPr>
            <a:spLocks noChangeAspect="1"/>
          </p:cNvSpPr>
          <p:nvPr/>
        </p:nvSpPr>
        <p:spPr>
          <a:xfrm flipH="1">
            <a:off x="630000" y="2619876"/>
            <a:ext cx="306000" cy="30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200" b="1">
                <a:latin typeface="Aptos" panose="020B0004020202020204" pitchFamily="34" charset="0"/>
              </a:rPr>
              <a:t>01</a:t>
            </a:r>
          </a:p>
        </p:txBody>
      </p:sp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id="{96825354-1540-BB22-319E-8ABBDB20EAAC}"/>
              </a:ext>
            </a:extLst>
          </p:cNvPr>
          <p:cNvSpPr>
            <a:spLocks noChangeAspect="1"/>
          </p:cNvSpPr>
          <p:nvPr/>
        </p:nvSpPr>
        <p:spPr>
          <a:xfrm flipH="1">
            <a:off x="630000" y="3733109"/>
            <a:ext cx="306000" cy="30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200" b="1">
                <a:latin typeface="Aptos" panose="020B0004020202020204" pitchFamily="34" charset="0"/>
              </a:rPr>
              <a:t>02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930AB960-E650-A614-B6EE-4521B110D711}"/>
              </a:ext>
            </a:extLst>
          </p:cNvPr>
          <p:cNvSpPr>
            <a:spLocks noChangeAspect="1"/>
          </p:cNvSpPr>
          <p:nvPr/>
        </p:nvSpPr>
        <p:spPr>
          <a:xfrm flipH="1">
            <a:off x="630000" y="4846341"/>
            <a:ext cx="306000" cy="30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200" b="1">
                <a:latin typeface="Aptos" panose="020B0004020202020204" pitchFamily="34" charset="0"/>
              </a:rPr>
              <a:t>03</a:t>
            </a:r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FC1E06E6-85C9-06A6-16A9-5CE4B25DCB74}"/>
              </a:ext>
            </a:extLst>
          </p:cNvPr>
          <p:cNvSpPr/>
          <p:nvPr/>
        </p:nvSpPr>
        <p:spPr>
          <a:xfrm>
            <a:off x="4565830" y="2656045"/>
            <a:ext cx="233662" cy="233662"/>
          </a:xfrm>
          <a:custGeom>
            <a:avLst/>
            <a:gdLst>
              <a:gd name="connsiteX0" fmla="*/ 116831 w 233662"/>
              <a:gd name="connsiteY0" fmla="*/ 233662 h 233662"/>
              <a:gd name="connsiteX1" fmla="*/ 233662 w 233662"/>
              <a:gd name="connsiteY1" fmla="*/ 116831 h 233662"/>
              <a:gd name="connsiteX2" fmla="*/ 116831 w 233662"/>
              <a:gd name="connsiteY2" fmla="*/ 0 h 233662"/>
              <a:gd name="connsiteX3" fmla="*/ 0 w 233662"/>
              <a:gd name="connsiteY3" fmla="*/ 116831 h 233662"/>
              <a:gd name="connsiteX4" fmla="*/ 116831 w 233662"/>
              <a:gd name="connsiteY4" fmla="*/ 233662 h 2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62" h="233662">
                <a:moveTo>
                  <a:pt x="116831" y="233662"/>
                </a:moveTo>
                <a:cubicBezTo>
                  <a:pt x="181355" y="233662"/>
                  <a:pt x="233662" y="181355"/>
                  <a:pt x="233662" y="116831"/>
                </a:cubicBezTo>
                <a:cubicBezTo>
                  <a:pt x="233662" y="52307"/>
                  <a:pt x="181355" y="0"/>
                  <a:pt x="116831" y="0"/>
                </a:cubicBezTo>
                <a:cubicBezTo>
                  <a:pt x="52307" y="0"/>
                  <a:pt x="0" y="52307"/>
                  <a:pt x="0" y="116831"/>
                </a:cubicBezTo>
                <a:cubicBezTo>
                  <a:pt x="0" y="181355"/>
                  <a:pt x="52307" y="233662"/>
                  <a:pt x="116831" y="233662"/>
                </a:cubicBezTo>
                <a:close/>
              </a:path>
            </a:pathLst>
          </a:custGeom>
          <a:noFill/>
          <a:ln w="15240" cap="flat">
            <a:solidFill>
              <a:srgbClr val="0A254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 137">
            <a:extLst>
              <a:ext uri="{FF2B5EF4-FFF2-40B4-BE49-F238E27FC236}">
                <a16:creationId xmlns:a16="http://schemas.microsoft.com/office/drawing/2014/main" id="{C2E95029-81E0-447C-8E69-3A9BAA2E287A}"/>
              </a:ext>
            </a:extLst>
          </p:cNvPr>
          <p:cNvSpPr/>
          <p:nvPr/>
        </p:nvSpPr>
        <p:spPr>
          <a:xfrm>
            <a:off x="4627243" y="2735063"/>
            <a:ext cx="106319" cy="68424"/>
          </a:xfrm>
          <a:custGeom>
            <a:avLst/>
            <a:gdLst>
              <a:gd name="connsiteX0" fmla="*/ 0 w 106319"/>
              <a:gd name="connsiteY0" fmla="*/ 30812 h 68424"/>
              <a:gd name="connsiteX1" fmla="*/ 37895 w 106319"/>
              <a:gd name="connsiteY1" fmla="*/ 68425 h 68424"/>
              <a:gd name="connsiteX2" fmla="*/ 106320 w 106319"/>
              <a:gd name="connsiteY2" fmla="*/ 0 h 6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19" h="68424">
                <a:moveTo>
                  <a:pt x="0" y="30812"/>
                </a:moveTo>
                <a:lnTo>
                  <a:pt x="37895" y="68425"/>
                </a:lnTo>
                <a:lnTo>
                  <a:pt x="106320" y="0"/>
                </a:lnTo>
              </a:path>
            </a:pathLst>
          </a:custGeom>
          <a:noFill/>
          <a:ln w="15240" cap="rnd">
            <a:solidFill>
              <a:srgbClr val="789D4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EFDE21AE-D314-BA38-7F3D-A263F409A565}"/>
              </a:ext>
            </a:extLst>
          </p:cNvPr>
          <p:cNvSpPr/>
          <p:nvPr/>
        </p:nvSpPr>
        <p:spPr>
          <a:xfrm>
            <a:off x="4565830" y="3769278"/>
            <a:ext cx="233662" cy="233662"/>
          </a:xfrm>
          <a:custGeom>
            <a:avLst/>
            <a:gdLst>
              <a:gd name="connsiteX0" fmla="*/ 116831 w 233662"/>
              <a:gd name="connsiteY0" fmla="*/ 233662 h 233662"/>
              <a:gd name="connsiteX1" fmla="*/ 233662 w 233662"/>
              <a:gd name="connsiteY1" fmla="*/ 116831 h 233662"/>
              <a:gd name="connsiteX2" fmla="*/ 116831 w 233662"/>
              <a:gd name="connsiteY2" fmla="*/ 0 h 233662"/>
              <a:gd name="connsiteX3" fmla="*/ 0 w 233662"/>
              <a:gd name="connsiteY3" fmla="*/ 116831 h 233662"/>
              <a:gd name="connsiteX4" fmla="*/ 116831 w 233662"/>
              <a:gd name="connsiteY4" fmla="*/ 233662 h 2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62" h="233662">
                <a:moveTo>
                  <a:pt x="116831" y="233662"/>
                </a:moveTo>
                <a:cubicBezTo>
                  <a:pt x="181355" y="233662"/>
                  <a:pt x="233662" y="181355"/>
                  <a:pt x="233662" y="116831"/>
                </a:cubicBezTo>
                <a:cubicBezTo>
                  <a:pt x="233662" y="52307"/>
                  <a:pt x="181355" y="0"/>
                  <a:pt x="116831" y="0"/>
                </a:cubicBezTo>
                <a:cubicBezTo>
                  <a:pt x="52307" y="0"/>
                  <a:pt x="0" y="52307"/>
                  <a:pt x="0" y="116831"/>
                </a:cubicBezTo>
                <a:cubicBezTo>
                  <a:pt x="0" y="181355"/>
                  <a:pt x="52307" y="233662"/>
                  <a:pt x="116831" y="233662"/>
                </a:cubicBezTo>
                <a:close/>
              </a:path>
            </a:pathLst>
          </a:custGeom>
          <a:noFill/>
          <a:ln w="15240" cap="flat">
            <a:solidFill>
              <a:srgbClr val="0A254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5A308D7A-592A-F45C-0185-C8EF5E4A4337}"/>
              </a:ext>
            </a:extLst>
          </p:cNvPr>
          <p:cNvSpPr/>
          <p:nvPr/>
        </p:nvSpPr>
        <p:spPr>
          <a:xfrm>
            <a:off x="4627243" y="3848296"/>
            <a:ext cx="106319" cy="68424"/>
          </a:xfrm>
          <a:custGeom>
            <a:avLst/>
            <a:gdLst>
              <a:gd name="connsiteX0" fmla="*/ 0 w 106319"/>
              <a:gd name="connsiteY0" fmla="*/ 30812 h 68424"/>
              <a:gd name="connsiteX1" fmla="*/ 37895 w 106319"/>
              <a:gd name="connsiteY1" fmla="*/ 68425 h 68424"/>
              <a:gd name="connsiteX2" fmla="*/ 106320 w 106319"/>
              <a:gd name="connsiteY2" fmla="*/ 0 h 6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19" h="68424">
                <a:moveTo>
                  <a:pt x="0" y="30812"/>
                </a:moveTo>
                <a:lnTo>
                  <a:pt x="37895" y="68425"/>
                </a:lnTo>
                <a:lnTo>
                  <a:pt x="106320" y="0"/>
                </a:lnTo>
              </a:path>
            </a:pathLst>
          </a:custGeom>
          <a:noFill/>
          <a:ln w="15240" cap="rnd">
            <a:solidFill>
              <a:srgbClr val="789D4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53B874E5-0365-1AA0-33C4-04F2E270046B}"/>
              </a:ext>
            </a:extLst>
          </p:cNvPr>
          <p:cNvSpPr/>
          <p:nvPr/>
        </p:nvSpPr>
        <p:spPr>
          <a:xfrm>
            <a:off x="4565830" y="4882510"/>
            <a:ext cx="233662" cy="233662"/>
          </a:xfrm>
          <a:custGeom>
            <a:avLst/>
            <a:gdLst>
              <a:gd name="connsiteX0" fmla="*/ 116831 w 233662"/>
              <a:gd name="connsiteY0" fmla="*/ 233662 h 233662"/>
              <a:gd name="connsiteX1" fmla="*/ 233662 w 233662"/>
              <a:gd name="connsiteY1" fmla="*/ 116831 h 233662"/>
              <a:gd name="connsiteX2" fmla="*/ 116831 w 233662"/>
              <a:gd name="connsiteY2" fmla="*/ 0 h 233662"/>
              <a:gd name="connsiteX3" fmla="*/ 0 w 233662"/>
              <a:gd name="connsiteY3" fmla="*/ 116831 h 233662"/>
              <a:gd name="connsiteX4" fmla="*/ 116831 w 233662"/>
              <a:gd name="connsiteY4" fmla="*/ 233662 h 23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62" h="233662">
                <a:moveTo>
                  <a:pt x="116831" y="233662"/>
                </a:moveTo>
                <a:cubicBezTo>
                  <a:pt x="181355" y="233662"/>
                  <a:pt x="233662" y="181355"/>
                  <a:pt x="233662" y="116831"/>
                </a:cubicBezTo>
                <a:cubicBezTo>
                  <a:pt x="233662" y="52307"/>
                  <a:pt x="181355" y="0"/>
                  <a:pt x="116831" y="0"/>
                </a:cubicBezTo>
                <a:cubicBezTo>
                  <a:pt x="52307" y="0"/>
                  <a:pt x="0" y="52307"/>
                  <a:pt x="0" y="116831"/>
                </a:cubicBezTo>
                <a:cubicBezTo>
                  <a:pt x="0" y="181355"/>
                  <a:pt x="52307" y="233662"/>
                  <a:pt x="116831" y="233662"/>
                </a:cubicBezTo>
                <a:close/>
              </a:path>
            </a:pathLst>
          </a:custGeom>
          <a:noFill/>
          <a:ln w="15240" cap="flat">
            <a:solidFill>
              <a:srgbClr val="0A254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931120AA-BE9F-9E2A-A4A5-0D809CB2AFF2}"/>
              </a:ext>
            </a:extLst>
          </p:cNvPr>
          <p:cNvSpPr/>
          <p:nvPr/>
        </p:nvSpPr>
        <p:spPr>
          <a:xfrm>
            <a:off x="4627243" y="4961528"/>
            <a:ext cx="106319" cy="68424"/>
          </a:xfrm>
          <a:custGeom>
            <a:avLst/>
            <a:gdLst>
              <a:gd name="connsiteX0" fmla="*/ 0 w 106319"/>
              <a:gd name="connsiteY0" fmla="*/ 30812 h 68424"/>
              <a:gd name="connsiteX1" fmla="*/ 37895 w 106319"/>
              <a:gd name="connsiteY1" fmla="*/ 68425 h 68424"/>
              <a:gd name="connsiteX2" fmla="*/ 106320 w 106319"/>
              <a:gd name="connsiteY2" fmla="*/ 0 h 6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19" h="68424">
                <a:moveTo>
                  <a:pt x="0" y="30812"/>
                </a:moveTo>
                <a:lnTo>
                  <a:pt x="37895" y="68425"/>
                </a:lnTo>
                <a:lnTo>
                  <a:pt x="106320" y="0"/>
                </a:lnTo>
              </a:path>
            </a:pathLst>
          </a:custGeom>
          <a:noFill/>
          <a:ln w="15240" cap="rnd">
            <a:solidFill>
              <a:srgbClr val="789D4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6" name="Graphic 145">
            <a:extLst>
              <a:ext uri="{FF2B5EF4-FFF2-40B4-BE49-F238E27FC236}">
                <a16:creationId xmlns:a16="http://schemas.microsoft.com/office/drawing/2014/main" id="{6AF3D98D-C554-44D8-5682-5389FB95E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37213" y="2593333"/>
            <a:ext cx="359087" cy="359087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A605BF17-CDC6-3E1D-6456-EF37B81AC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37213" y="3706566"/>
            <a:ext cx="359087" cy="359087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919AD7F8-49D0-B831-0C5C-193A5D10E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37213" y="4819798"/>
            <a:ext cx="359087" cy="3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C5A3-8239-F4DA-4352-F0CCAA3E3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06CF0282-886D-1EED-1B64-4E1FA4AF7F28}"/>
              </a:ext>
            </a:extLst>
          </p:cNvPr>
          <p:cNvSpPr/>
          <p:nvPr/>
        </p:nvSpPr>
        <p:spPr>
          <a:xfrm>
            <a:off x="0" y="0"/>
            <a:ext cx="6102350" cy="5842000"/>
          </a:xfrm>
          <a:custGeom>
            <a:avLst/>
            <a:gdLst>
              <a:gd name="connsiteX0" fmla="*/ 0 w 6102350"/>
              <a:gd name="connsiteY0" fmla="*/ 0 h 5842000"/>
              <a:gd name="connsiteX1" fmla="*/ 6102350 w 6102350"/>
              <a:gd name="connsiteY1" fmla="*/ 0 h 5842000"/>
              <a:gd name="connsiteX2" fmla="*/ 6102350 w 6102350"/>
              <a:gd name="connsiteY2" fmla="*/ 5842000 h 5842000"/>
              <a:gd name="connsiteX3" fmla="*/ 0 w 6102350"/>
              <a:gd name="connsiteY3" fmla="*/ 584200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350" h="5842000">
                <a:moveTo>
                  <a:pt x="0" y="0"/>
                </a:moveTo>
                <a:lnTo>
                  <a:pt x="6102350" y="0"/>
                </a:lnTo>
                <a:lnTo>
                  <a:pt x="6102350" y="5842000"/>
                </a:lnTo>
                <a:lnTo>
                  <a:pt x="0" y="5842000"/>
                </a:lnTo>
                <a:close/>
              </a:path>
            </a:pathLst>
          </a:custGeom>
          <a:solidFill>
            <a:srgbClr val="B6E2F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4137CD8-3C1E-4ABC-822B-71DB87785394}"/>
              </a:ext>
            </a:extLst>
          </p:cNvPr>
          <p:cNvSpPr/>
          <p:nvPr/>
        </p:nvSpPr>
        <p:spPr>
          <a:xfrm>
            <a:off x="0" y="0"/>
            <a:ext cx="6102350" cy="5842000"/>
          </a:xfrm>
          <a:custGeom>
            <a:avLst/>
            <a:gdLst>
              <a:gd name="connsiteX0" fmla="*/ 0 w 6102350"/>
              <a:gd name="connsiteY0" fmla="*/ 0 h 5842000"/>
              <a:gd name="connsiteX1" fmla="*/ 6102350 w 6102350"/>
              <a:gd name="connsiteY1" fmla="*/ 0 h 5842000"/>
              <a:gd name="connsiteX2" fmla="*/ 6102350 w 6102350"/>
              <a:gd name="connsiteY2" fmla="*/ 4006850 h 5842000"/>
              <a:gd name="connsiteX3" fmla="*/ 4267200 w 6102350"/>
              <a:gd name="connsiteY3" fmla="*/ 5842000 h 5842000"/>
              <a:gd name="connsiteX4" fmla="*/ 0 w 6102350"/>
              <a:gd name="connsiteY4" fmla="*/ 5842000 h 5842000"/>
              <a:gd name="connsiteX5" fmla="*/ 0 w 6102350"/>
              <a:gd name="connsiteY5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2350" h="5842000">
                <a:moveTo>
                  <a:pt x="0" y="0"/>
                </a:moveTo>
                <a:lnTo>
                  <a:pt x="6102350" y="0"/>
                </a:lnTo>
                <a:lnTo>
                  <a:pt x="6102350" y="4006850"/>
                </a:lnTo>
                <a:cubicBezTo>
                  <a:pt x="6102350" y="5020374"/>
                  <a:pt x="5280724" y="5842000"/>
                  <a:pt x="4267200" y="5842000"/>
                </a:cubicBezTo>
                <a:lnTo>
                  <a:pt x="0" y="584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"/>
            </a:stretch>
          </a:blip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A1C3310-49F8-6EED-5DA5-39E779EE81A0}"/>
              </a:ext>
            </a:extLst>
          </p:cNvPr>
          <p:cNvSpPr/>
          <p:nvPr/>
        </p:nvSpPr>
        <p:spPr>
          <a:xfrm>
            <a:off x="0" y="0"/>
            <a:ext cx="6102350" cy="5842000"/>
          </a:xfrm>
          <a:custGeom>
            <a:avLst/>
            <a:gdLst>
              <a:gd name="connsiteX0" fmla="*/ 0 w 6102350"/>
              <a:gd name="connsiteY0" fmla="*/ 0 h 5842000"/>
              <a:gd name="connsiteX1" fmla="*/ 6102350 w 6102350"/>
              <a:gd name="connsiteY1" fmla="*/ 0 h 5842000"/>
              <a:gd name="connsiteX2" fmla="*/ 6102350 w 6102350"/>
              <a:gd name="connsiteY2" fmla="*/ 4006850 h 5842000"/>
              <a:gd name="connsiteX3" fmla="*/ 4267200 w 6102350"/>
              <a:gd name="connsiteY3" fmla="*/ 5842000 h 5842000"/>
              <a:gd name="connsiteX4" fmla="*/ 0 w 6102350"/>
              <a:gd name="connsiteY4" fmla="*/ 5842000 h 5842000"/>
              <a:gd name="connsiteX5" fmla="*/ 0 w 6102350"/>
              <a:gd name="connsiteY5" fmla="*/ 0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2350" h="5842000">
                <a:moveTo>
                  <a:pt x="0" y="0"/>
                </a:moveTo>
                <a:lnTo>
                  <a:pt x="6102350" y="0"/>
                </a:lnTo>
                <a:lnTo>
                  <a:pt x="6102350" y="4006850"/>
                </a:lnTo>
                <a:cubicBezTo>
                  <a:pt x="6102350" y="5020374"/>
                  <a:pt x="5280724" y="5842000"/>
                  <a:pt x="4267200" y="5842000"/>
                </a:cubicBezTo>
                <a:lnTo>
                  <a:pt x="0" y="5842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lin ang="54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DE4F1A9-DDE9-628D-4170-C85B3854F658}"/>
              </a:ext>
            </a:extLst>
          </p:cNvPr>
          <p:cNvSpPr/>
          <p:nvPr/>
        </p:nvSpPr>
        <p:spPr>
          <a:xfrm>
            <a:off x="6102350" y="0"/>
            <a:ext cx="6089650" cy="2921000"/>
          </a:xfrm>
          <a:custGeom>
            <a:avLst/>
            <a:gdLst>
              <a:gd name="connsiteX0" fmla="*/ 0 w 6089650"/>
              <a:gd name="connsiteY0" fmla="*/ 0 h 2921000"/>
              <a:gd name="connsiteX1" fmla="*/ 6089650 w 6089650"/>
              <a:gd name="connsiteY1" fmla="*/ 0 h 2921000"/>
              <a:gd name="connsiteX2" fmla="*/ 6089650 w 6089650"/>
              <a:gd name="connsiteY2" fmla="*/ 2921000 h 2921000"/>
              <a:gd name="connsiteX3" fmla="*/ 0 w 608965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650" h="2921000">
                <a:moveTo>
                  <a:pt x="0" y="0"/>
                </a:moveTo>
                <a:lnTo>
                  <a:pt x="6089650" y="0"/>
                </a:lnTo>
                <a:lnTo>
                  <a:pt x="6089650" y="2921000"/>
                </a:lnTo>
                <a:lnTo>
                  <a:pt x="0" y="2921000"/>
                </a:lnTo>
                <a:close/>
              </a:path>
            </a:pathLst>
          </a:custGeom>
          <a:solidFill>
            <a:srgbClr val="82D4F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7827E7-706D-A1E1-60CC-A9329B113202}"/>
              </a:ext>
            </a:extLst>
          </p:cNvPr>
          <p:cNvSpPr/>
          <p:nvPr/>
        </p:nvSpPr>
        <p:spPr>
          <a:xfrm>
            <a:off x="6102350" y="2921000"/>
            <a:ext cx="6089650" cy="2921000"/>
          </a:xfrm>
          <a:custGeom>
            <a:avLst/>
            <a:gdLst>
              <a:gd name="connsiteX0" fmla="*/ 0 w 6089650"/>
              <a:gd name="connsiteY0" fmla="*/ 0 h 2921000"/>
              <a:gd name="connsiteX1" fmla="*/ 6089650 w 6089650"/>
              <a:gd name="connsiteY1" fmla="*/ 0 h 2921000"/>
              <a:gd name="connsiteX2" fmla="*/ 6089650 w 6089650"/>
              <a:gd name="connsiteY2" fmla="*/ 2921000 h 2921000"/>
              <a:gd name="connsiteX3" fmla="*/ 0 w 608965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650" h="2921000">
                <a:moveTo>
                  <a:pt x="0" y="0"/>
                </a:moveTo>
                <a:lnTo>
                  <a:pt x="6089650" y="0"/>
                </a:lnTo>
                <a:lnTo>
                  <a:pt x="6089650" y="2921000"/>
                </a:lnTo>
                <a:lnTo>
                  <a:pt x="0" y="2921000"/>
                </a:lnTo>
                <a:close/>
              </a:path>
            </a:pathLst>
          </a:custGeom>
          <a:solidFill>
            <a:srgbClr val="14B7E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0FA8D86-79FE-6DF1-8028-4E7328D42050}"/>
              </a:ext>
            </a:extLst>
          </p:cNvPr>
          <p:cNvSpPr/>
          <p:nvPr/>
        </p:nvSpPr>
        <p:spPr>
          <a:xfrm>
            <a:off x="0" y="5842000"/>
            <a:ext cx="12192000" cy="1016000"/>
          </a:xfrm>
          <a:custGeom>
            <a:avLst/>
            <a:gdLst>
              <a:gd name="connsiteX0" fmla="*/ 0 w 12192000"/>
              <a:gd name="connsiteY0" fmla="*/ 0 h 1016000"/>
              <a:gd name="connsiteX1" fmla="*/ 12192000 w 12192000"/>
              <a:gd name="connsiteY1" fmla="*/ 0 h 1016000"/>
              <a:gd name="connsiteX2" fmla="*/ 12192000 w 12192000"/>
              <a:gd name="connsiteY2" fmla="*/ 1016000 h 1016000"/>
              <a:gd name="connsiteX3" fmla="*/ 0 w 12192000"/>
              <a:gd name="connsiteY3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016000">
                <a:moveTo>
                  <a:pt x="0" y="0"/>
                </a:moveTo>
                <a:lnTo>
                  <a:pt x="12192000" y="0"/>
                </a:lnTo>
                <a:lnTo>
                  <a:pt x="12192000" y="1016000"/>
                </a:lnTo>
                <a:lnTo>
                  <a:pt x="0" y="1016000"/>
                </a:lnTo>
                <a:close/>
              </a:path>
            </a:pathLst>
          </a:custGeom>
          <a:solidFill>
            <a:srgbClr val="0A254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3F37AB-B7C6-1D15-8B93-F9640DF47BBA}"/>
              </a:ext>
            </a:extLst>
          </p:cNvPr>
          <p:cNvSpPr/>
          <p:nvPr/>
        </p:nvSpPr>
        <p:spPr>
          <a:xfrm>
            <a:off x="9271000" y="0"/>
            <a:ext cx="2921000" cy="2921000"/>
          </a:xfrm>
          <a:custGeom>
            <a:avLst/>
            <a:gdLst>
              <a:gd name="connsiteX0" fmla="*/ 2919794 w 2921000"/>
              <a:gd name="connsiteY0" fmla="*/ 0 h 2921000"/>
              <a:gd name="connsiteX1" fmla="*/ 2921000 w 2921000"/>
              <a:gd name="connsiteY1" fmla="*/ 0 h 2921000"/>
              <a:gd name="connsiteX2" fmla="*/ 2921000 w 2921000"/>
              <a:gd name="connsiteY2" fmla="*/ 2921000 h 2921000"/>
              <a:gd name="connsiteX3" fmla="*/ 0 w 2921000"/>
              <a:gd name="connsiteY3" fmla="*/ 2921000 h 2921000"/>
              <a:gd name="connsiteX4" fmla="*/ 222377 w 2921000"/>
              <a:gd name="connsiteY4" fmla="*/ 1803184 h 2921000"/>
              <a:gd name="connsiteX5" fmla="*/ 855535 w 2921000"/>
              <a:gd name="connsiteY5" fmla="*/ 855542 h 2921000"/>
              <a:gd name="connsiteX6" fmla="*/ 1803209 w 2921000"/>
              <a:gd name="connsiteY6" fmla="*/ 222348 h 2921000"/>
              <a:gd name="connsiteX7" fmla="*/ 2919794 w 2921000"/>
              <a:gd name="connsiteY7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1000" h="2921000">
                <a:moveTo>
                  <a:pt x="2919794" y="0"/>
                </a:moveTo>
                <a:cubicBezTo>
                  <a:pt x="2920175" y="0"/>
                  <a:pt x="2920619" y="0"/>
                  <a:pt x="2921000" y="0"/>
                </a:cubicBezTo>
                <a:lnTo>
                  <a:pt x="2921000" y="2921000"/>
                </a:lnTo>
                <a:lnTo>
                  <a:pt x="0" y="2921000"/>
                </a:lnTo>
                <a:cubicBezTo>
                  <a:pt x="0" y="2537409"/>
                  <a:pt x="75565" y="2157571"/>
                  <a:pt x="222377" y="1803184"/>
                </a:cubicBezTo>
                <a:cubicBezTo>
                  <a:pt x="369126" y="1448791"/>
                  <a:pt x="584327" y="1126782"/>
                  <a:pt x="855535" y="855542"/>
                </a:cubicBezTo>
                <a:cubicBezTo>
                  <a:pt x="1126807" y="584302"/>
                  <a:pt x="1448816" y="369142"/>
                  <a:pt x="1803209" y="222348"/>
                </a:cubicBezTo>
                <a:cubicBezTo>
                  <a:pt x="2157222" y="75710"/>
                  <a:pt x="2536571" y="160"/>
                  <a:pt x="2919794" y="0"/>
                </a:cubicBezTo>
                <a:close/>
              </a:path>
            </a:pathLst>
          </a:custGeom>
          <a:solidFill>
            <a:srgbClr val="35C3E7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4C977AB-550B-2B9E-3BD4-2CC5E9B62CE0}"/>
              </a:ext>
            </a:extLst>
          </p:cNvPr>
          <p:cNvSpPr/>
          <p:nvPr/>
        </p:nvSpPr>
        <p:spPr>
          <a:xfrm>
            <a:off x="9271000" y="2921000"/>
            <a:ext cx="2921000" cy="2921000"/>
          </a:xfrm>
          <a:custGeom>
            <a:avLst/>
            <a:gdLst>
              <a:gd name="connsiteX0" fmla="*/ 2919794 w 2921000"/>
              <a:gd name="connsiteY0" fmla="*/ 2921000 h 2921000"/>
              <a:gd name="connsiteX1" fmla="*/ 2921000 w 2921000"/>
              <a:gd name="connsiteY1" fmla="*/ 2921000 h 2921000"/>
              <a:gd name="connsiteX2" fmla="*/ 2921000 w 2921000"/>
              <a:gd name="connsiteY2" fmla="*/ 0 h 2921000"/>
              <a:gd name="connsiteX3" fmla="*/ 0 w 2921000"/>
              <a:gd name="connsiteY3" fmla="*/ 0 h 2921000"/>
              <a:gd name="connsiteX4" fmla="*/ 222377 w 2921000"/>
              <a:gd name="connsiteY4" fmla="*/ 1117816 h 2921000"/>
              <a:gd name="connsiteX5" fmla="*/ 855535 w 2921000"/>
              <a:gd name="connsiteY5" fmla="*/ 2065458 h 2921000"/>
              <a:gd name="connsiteX6" fmla="*/ 1803209 w 2921000"/>
              <a:gd name="connsiteY6" fmla="*/ 2698655 h 2921000"/>
              <a:gd name="connsiteX7" fmla="*/ 2919794 w 2921000"/>
              <a:gd name="connsiteY7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1000" h="2921000">
                <a:moveTo>
                  <a:pt x="2919794" y="2921000"/>
                </a:moveTo>
                <a:cubicBezTo>
                  <a:pt x="2920175" y="2921000"/>
                  <a:pt x="2920619" y="2921000"/>
                  <a:pt x="2921000" y="2921000"/>
                </a:cubicBezTo>
                <a:lnTo>
                  <a:pt x="2921000" y="0"/>
                </a:lnTo>
                <a:lnTo>
                  <a:pt x="0" y="0"/>
                </a:lnTo>
                <a:cubicBezTo>
                  <a:pt x="0" y="383591"/>
                  <a:pt x="75565" y="763429"/>
                  <a:pt x="222377" y="1117816"/>
                </a:cubicBezTo>
                <a:cubicBezTo>
                  <a:pt x="369126" y="1472209"/>
                  <a:pt x="584327" y="1794218"/>
                  <a:pt x="855535" y="2065458"/>
                </a:cubicBezTo>
                <a:cubicBezTo>
                  <a:pt x="1126807" y="2336699"/>
                  <a:pt x="1448816" y="2551856"/>
                  <a:pt x="1803209" y="2698655"/>
                </a:cubicBezTo>
                <a:cubicBezTo>
                  <a:pt x="2157222" y="2845289"/>
                  <a:pt x="2536571" y="2920841"/>
                  <a:pt x="2919794" y="2921000"/>
                </a:cubicBezTo>
                <a:close/>
              </a:path>
            </a:pathLst>
          </a:custGeom>
          <a:solidFill>
            <a:srgbClr val="0099D5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EFE7221F-3F2A-1EC8-F032-616517E647F0}"/>
              </a:ext>
            </a:extLst>
          </p:cNvPr>
          <p:cNvSpPr txBox="1">
            <a:spLocks/>
          </p:cNvSpPr>
          <p:nvPr/>
        </p:nvSpPr>
        <p:spPr>
          <a:xfrm>
            <a:off x="562371" y="3862211"/>
            <a:ext cx="4273489" cy="156966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>
                <a:latin typeface="+mj-lt"/>
              </a:rPr>
              <a:t>Let’s shape the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future of agri-finance together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72B8F72-2385-3F27-6305-AC695E3A8524}"/>
              </a:ext>
            </a:extLst>
          </p:cNvPr>
          <p:cNvSpPr txBox="1">
            <a:spLocks/>
          </p:cNvSpPr>
          <p:nvPr/>
        </p:nvSpPr>
        <p:spPr>
          <a:xfrm>
            <a:off x="560385" y="510933"/>
            <a:ext cx="1118896" cy="21544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400">
                <a:latin typeface="Aptos SemiBold" panose="020B0004020202020204" pitchFamily="34" charset="0"/>
                <a:sym typeface="Arial"/>
              </a:rPr>
              <a:t>Q&amp;A SESSION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B089E2A-335B-2928-8F0E-BAC055E4099D}"/>
              </a:ext>
            </a:extLst>
          </p:cNvPr>
          <p:cNvSpPr txBox="1">
            <a:spLocks/>
          </p:cNvSpPr>
          <p:nvPr/>
        </p:nvSpPr>
        <p:spPr>
          <a:xfrm>
            <a:off x="6546050" y="3924055"/>
            <a:ext cx="2816797" cy="60529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Aft>
                <a:spcPts val="400"/>
              </a:spcAft>
              <a:buClrTx/>
              <a:buSzTx/>
              <a:tabLst/>
              <a:defRPr/>
            </a:pPr>
            <a:r>
              <a:rPr lang="en-US" sz="2000">
                <a:latin typeface="+mj-lt"/>
              </a:rPr>
              <a:t>Kyrylo Mukhomedzyanov</a:t>
            </a:r>
          </a:p>
          <a:p>
            <a:pPr marR="0" lvl="0" indent="0" fontAlgn="auto">
              <a:lnSpc>
                <a:spcPct val="100000"/>
              </a:lnSpc>
              <a:spcAft>
                <a:spcPts val="400"/>
              </a:spcAft>
              <a:buClrTx/>
              <a:buSzTx/>
              <a:tabLst/>
              <a:defRPr/>
            </a:pPr>
            <a:r>
              <a:rPr lang="en-US" sz="1600" b="0">
                <a:latin typeface="Aptos Light" panose="020B0004020202020204" pitchFamily="34" charset="0"/>
              </a:rPr>
              <a:t>Project lead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532114A-85D8-D4CE-D647-373132A8822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443587" y="6153345"/>
            <a:ext cx="2188028" cy="38099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CA18AA5-09E1-7673-FA10-46E3B859A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385" y="6159500"/>
            <a:ext cx="3467100" cy="38100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90FAAA1B-8D23-359B-D7BF-6E7440DDE68A}"/>
              </a:ext>
            </a:extLst>
          </p:cNvPr>
          <p:cNvSpPr txBox="1">
            <a:spLocks/>
          </p:cNvSpPr>
          <p:nvPr/>
        </p:nvSpPr>
        <p:spPr>
          <a:xfrm>
            <a:off x="10934581" y="510933"/>
            <a:ext cx="724558" cy="21544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400">
                <a:latin typeface="Aptos SemiBold" panose="020B0004020202020204" pitchFamily="34" charset="0"/>
                <a:sym typeface="Arial"/>
              </a:rPr>
              <a:t>FEB 2025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5E40FC0-FE44-1A12-A0C9-C5C6DA1CED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6050" y="5155930"/>
            <a:ext cx="188119" cy="1881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9EFEDF-D146-B4F4-A216-8D98E6833EDC}"/>
              </a:ext>
            </a:extLst>
          </p:cNvPr>
          <p:cNvSpPr txBox="1"/>
          <p:nvPr/>
        </p:nvSpPr>
        <p:spPr>
          <a:xfrm>
            <a:off x="6816080" y="4779150"/>
            <a:ext cx="1433085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Tx/>
              <a:buNone/>
              <a:defRPr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  <a:ea typeface="+mj-ea"/>
                <a:cs typeface="Arial" panose="020B0604020202020204" pitchFamily="34" charset="0"/>
              </a:rPr>
              <a:t>38097 84 11 373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DA617B-8C24-6AE5-4FDD-AD6ECAAD1DFE}"/>
              </a:ext>
            </a:extLst>
          </p:cNvPr>
          <p:cNvSpPr txBox="1"/>
          <p:nvPr/>
        </p:nvSpPr>
        <p:spPr>
          <a:xfrm>
            <a:off x="6816080" y="5139190"/>
            <a:ext cx="2454070" cy="22301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R="0" lvl="0" indent="0" fontAlgn="auto">
              <a:lnSpc>
                <a:spcPct val="90000"/>
              </a:lnSpc>
              <a:spcAft>
                <a:spcPts val="400"/>
              </a:spcAft>
              <a:buClrTx/>
              <a:buSzTx/>
              <a:tabLst/>
              <a:defRPr/>
            </a:pPr>
            <a:r>
              <a:rPr lang="en-US" sz="1600">
                <a:solidFill>
                  <a:schemeClr val="bg1"/>
                </a:solidFill>
                <a:latin typeface="Aptos Light" panose="020B0004020202020204" pitchFamily="34" charset="0"/>
                <a:ea typeface="+mj-ea"/>
                <a:cs typeface="Arial" panose="020B0604020202020204" pitchFamily="34" charset="0"/>
              </a:rPr>
              <a:t>KMukhomedzyanov@ifc.org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5F494F3-50BB-20EB-5D2A-CFBB4E48859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47281" y="4810458"/>
            <a:ext cx="175180" cy="175180"/>
          </a:xfrm>
          <a:prstGeom prst="rect">
            <a:avLst/>
          </a:prstGeom>
        </p:spPr>
      </p:pic>
      <p:sp>
        <p:nvSpPr>
          <p:cNvPr id="28" name="Freeform 6">
            <a:extLst>
              <a:ext uri="{FF2B5EF4-FFF2-40B4-BE49-F238E27FC236}">
                <a16:creationId xmlns:a16="http://schemas.microsoft.com/office/drawing/2014/main" id="{4E12D344-6CFD-C62F-E68D-35928E1E7EAD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154DF029-892F-DF98-8817-6CBAEF16EF8A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47AD56-92BC-182A-D78A-4F7831638BC4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E62DDEC-F441-35E6-C5C7-504A9F0AEA13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3F2132F-1BC1-302A-87C4-FD0AA5A3B998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470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B5810-3ADA-5E0E-E6E0-B8910BF35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9CC50-71F2-2A8B-857F-EDC6ACEC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674" b="23674"/>
          <a:stretch/>
        </p:blipFill>
        <p:spPr>
          <a:xfrm>
            <a:off x="419631" y="1160742"/>
            <a:ext cx="3767313" cy="4581524"/>
          </a:xfrm>
          <a:prstGeom prst="roundRect">
            <a:avLst>
              <a:gd name="adj" fmla="val 664"/>
            </a:avLst>
          </a:prstGeom>
        </p:spPr>
      </p:pic>
      <p:pic>
        <p:nvPicPr>
          <p:cNvPr id="20" name="Picture 19" descr="A person looking at another person&#10;&#10;Description automatically generated">
            <a:extLst>
              <a:ext uri="{FF2B5EF4-FFF2-40B4-BE49-F238E27FC236}">
                <a16:creationId xmlns:a16="http://schemas.microsoft.com/office/drawing/2014/main" id="{2425F162-D7F8-F38F-EDB3-9ED1F0EC5B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48" y="4419110"/>
            <a:ext cx="232572" cy="908720"/>
          </a:xfrm>
          <a:prstGeom prst="rect">
            <a:avLst/>
          </a:prstGeom>
        </p:spPr>
      </p:pic>
      <p:pic>
        <p:nvPicPr>
          <p:cNvPr id="21" name="Picture 20" descr="A person looking at another person&#10;&#10;Description automatically generated">
            <a:extLst>
              <a:ext uri="{FF2B5EF4-FFF2-40B4-BE49-F238E27FC236}">
                <a16:creationId xmlns:a16="http://schemas.microsoft.com/office/drawing/2014/main" id="{D02B2616-797E-9804-2313-5BC08D3603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957" y="4419110"/>
            <a:ext cx="284813" cy="908720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4BCE129-5CCE-4746-6998-0482D8662B07}"/>
              </a:ext>
            </a:extLst>
          </p:cNvPr>
          <p:cNvSpPr/>
          <p:nvPr/>
        </p:nvSpPr>
        <p:spPr>
          <a:xfrm flipV="1">
            <a:off x="421375" y="1160738"/>
            <a:ext cx="3765569" cy="4581521"/>
          </a:xfrm>
          <a:prstGeom prst="roundRect">
            <a:avLst>
              <a:gd name="adj" fmla="val 465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19587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 Single Corner of Rectangle 27">
            <a:extLst>
              <a:ext uri="{FF2B5EF4-FFF2-40B4-BE49-F238E27FC236}">
                <a16:creationId xmlns:a16="http://schemas.microsoft.com/office/drawing/2014/main" id="{2333E5A0-3CAA-F967-1894-EB78924BA530}"/>
              </a:ext>
            </a:extLst>
          </p:cNvPr>
          <p:cNvSpPr/>
          <p:nvPr/>
        </p:nvSpPr>
        <p:spPr>
          <a:xfrm flipV="1">
            <a:off x="4610835" y="1160739"/>
            <a:ext cx="7111265" cy="4581523"/>
          </a:xfrm>
          <a:prstGeom prst="round1Rect">
            <a:avLst>
              <a:gd name="adj" fmla="val 21242"/>
            </a:avLst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5DEC4FE-9E78-52E5-99A0-D45673C2E1B6}"/>
              </a:ext>
            </a:extLst>
          </p:cNvPr>
          <p:cNvSpPr/>
          <p:nvPr/>
        </p:nvSpPr>
        <p:spPr>
          <a:xfrm>
            <a:off x="4610836" y="1160739"/>
            <a:ext cx="4403644" cy="4581523"/>
          </a:xfrm>
          <a:custGeom>
            <a:avLst/>
            <a:gdLst>
              <a:gd name="connsiteX0" fmla="*/ 2452246 w 3853500"/>
              <a:gd name="connsiteY0" fmla="*/ 3689738 h 4009157"/>
              <a:gd name="connsiteX1" fmla="*/ 2459035 w 3853500"/>
              <a:gd name="connsiteY1" fmla="*/ 3698757 h 4009157"/>
              <a:gd name="connsiteX2" fmla="*/ 2432583 w 3853500"/>
              <a:gd name="connsiteY2" fmla="*/ 3708007 h 4009157"/>
              <a:gd name="connsiteX3" fmla="*/ 2426020 w 3853500"/>
              <a:gd name="connsiteY3" fmla="*/ 3698757 h 4009157"/>
              <a:gd name="connsiteX4" fmla="*/ 2452246 w 3853500"/>
              <a:gd name="connsiteY4" fmla="*/ 3689738 h 4009157"/>
              <a:gd name="connsiteX5" fmla="*/ 1890576 w 3853500"/>
              <a:gd name="connsiteY5" fmla="*/ 3625851 h 4009157"/>
              <a:gd name="connsiteX6" fmla="*/ 1905806 w 3853500"/>
              <a:gd name="connsiteY6" fmla="*/ 3640534 h 4009157"/>
              <a:gd name="connsiteX7" fmla="*/ 1894603 w 3853500"/>
              <a:gd name="connsiteY7" fmla="*/ 3651736 h 4009157"/>
              <a:gd name="connsiteX8" fmla="*/ 1879694 w 3853500"/>
              <a:gd name="connsiteY8" fmla="*/ 3636714 h 4009157"/>
              <a:gd name="connsiteX9" fmla="*/ 1890576 w 3853500"/>
              <a:gd name="connsiteY9" fmla="*/ 3625851 h 4009157"/>
              <a:gd name="connsiteX10" fmla="*/ 3783479 w 3853500"/>
              <a:gd name="connsiteY10" fmla="*/ 3238620 h 4009157"/>
              <a:gd name="connsiteX11" fmla="*/ 3785876 w 3853500"/>
              <a:gd name="connsiteY11" fmla="*/ 3250006 h 4009157"/>
              <a:gd name="connsiteX12" fmla="*/ 3793204 w 3853500"/>
              <a:gd name="connsiteY12" fmla="*/ 3282936 h 4009157"/>
              <a:gd name="connsiteX13" fmla="*/ 3798720 w 3853500"/>
              <a:gd name="connsiteY13" fmla="*/ 3276401 h 4009157"/>
              <a:gd name="connsiteX14" fmla="*/ 3791393 w 3853500"/>
              <a:gd name="connsiteY14" fmla="*/ 3243442 h 4009157"/>
              <a:gd name="connsiteX15" fmla="*/ 3783479 w 3853500"/>
              <a:gd name="connsiteY15" fmla="*/ 3238620 h 4009157"/>
              <a:gd name="connsiteX16" fmla="*/ 3778690 w 3853500"/>
              <a:gd name="connsiteY16" fmla="*/ 3200363 h 4009157"/>
              <a:gd name="connsiteX17" fmla="*/ 3769722 w 3853500"/>
              <a:gd name="connsiteY17" fmla="*/ 3213879 h 4009157"/>
              <a:gd name="connsiteX18" fmla="*/ 3773372 w 3853500"/>
              <a:gd name="connsiteY18" fmla="*/ 3228053 h 4009157"/>
              <a:gd name="connsiteX19" fmla="*/ 3782481 w 3853500"/>
              <a:gd name="connsiteY19" fmla="*/ 3213879 h 4009157"/>
              <a:gd name="connsiteX20" fmla="*/ 3778690 w 3853500"/>
              <a:gd name="connsiteY20" fmla="*/ 3200363 h 4009157"/>
              <a:gd name="connsiteX21" fmla="*/ 2125060 w 3853500"/>
              <a:gd name="connsiteY21" fmla="*/ 2936232 h 4009157"/>
              <a:gd name="connsiteX22" fmla="*/ 2114932 w 3853500"/>
              <a:gd name="connsiteY22" fmla="*/ 2957366 h 4009157"/>
              <a:gd name="connsiteX23" fmla="*/ 2105681 w 3853500"/>
              <a:gd name="connsiteY23" fmla="*/ 2964410 h 4009157"/>
              <a:gd name="connsiteX24" fmla="*/ 2096345 w 3853500"/>
              <a:gd name="connsiteY24" fmla="*/ 2966022 h 4009157"/>
              <a:gd name="connsiteX25" fmla="*/ 2084464 w 3853500"/>
              <a:gd name="connsiteY25" fmla="*/ 2986873 h 4009157"/>
              <a:gd name="connsiteX26" fmla="*/ 2093942 w 3853500"/>
              <a:gd name="connsiteY26" fmla="*/ 3007583 h 4009157"/>
              <a:gd name="connsiteX27" fmla="*/ 2115075 w 3853500"/>
              <a:gd name="connsiteY27" fmla="*/ 3035901 h 4009157"/>
              <a:gd name="connsiteX28" fmla="*/ 2128541 w 3853500"/>
              <a:gd name="connsiteY28" fmla="*/ 3043370 h 4009157"/>
              <a:gd name="connsiteX29" fmla="*/ 2159011 w 3853500"/>
              <a:gd name="connsiteY29" fmla="*/ 3064843 h 4009157"/>
              <a:gd name="connsiteX30" fmla="*/ 2190271 w 3853500"/>
              <a:gd name="connsiteY30" fmla="*/ 3104025 h 4009157"/>
              <a:gd name="connsiteX31" fmla="*/ 2194374 w 3853500"/>
              <a:gd name="connsiteY31" fmla="*/ 3111409 h 4009157"/>
              <a:gd name="connsiteX32" fmla="*/ 2184075 w 3853500"/>
              <a:gd name="connsiteY32" fmla="*/ 3118680 h 4009157"/>
              <a:gd name="connsiteX33" fmla="*/ 2197429 w 3853500"/>
              <a:gd name="connsiteY33" fmla="*/ 3130760 h 4009157"/>
              <a:gd name="connsiteX34" fmla="*/ 2206596 w 3853500"/>
              <a:gd name="connsiteY34" fmla="*/ 3108608 h 4009157"/>
              <a:gd name="connsiteX35" fmla="*/ 2222297 w 3853500"/>
              <a:gd name="connsiteY35" fmla="*/ 3092512 h 4009157"/>
              <a:gd name="connsiteX36" fmla="*/ 2255906 w 3853500"/>
              <a:gd name="connsiteY36" fmla="*/ 3132147 h 4009157"/>
              <a:gd name="connsiteX37" fmla="*/ 2253218 w 3853500"/>
              <a:gd name="connsiteY37" fmla="*/ 3165784 h 4009157"/>
              <a:gd name="connsiteX38" fmla="*/ 2255568 w 3853500"/>
              <a:gd name="connsiteY38" fmla="*/ 3179506 h 4009157"/>
              <a:gd name="connsiteX39" fmla="*/ 2313167 w 3853500"/>
              <a:gd name="connsiteY39" fmla="*/ 3144538 h 4009157"/>
              <a:gd name="connsiteX40" fmla="*/ 2322136 w 3853500"/>
              <a:gd name="connsiteY40" fmla="*/ 3143151 h 4009157"/>
              <a:gd name="connsiteX41" fmla="*/ 2378633 w 3853500"/>
              <a:gd name="connsiteY41" fmla="*/ 3079751 h 4009157"/>
              <a:gd name="connsiteX42" fmla="*/ 2416911 w 3853500"/>
              <a:gd name="connsiteY42" fmla="*/ 3020907 h 4009157"/>
              <a:gd name="connsiteX43" fmla="*/ 2425765 w 3853500"/>
              <a:gd name="connsiteY43" fmla="*/ 3009165 h 4009157"/>
              <a:gd name="connsiteX44" fmla="*/ 2401605 w 3853500"/>
              <a:gd name="connsiteY44" fmla="*/ 3024500 h 4009157"/>
              <a:gd name="connsiteX45" fmla="*/ 2268100 w 3853500"/>
              <a:gd name="connsiteY45" fmla="*/ 3045576 h 4009157"/>
              <a:gd name="connsiteX46" fmla="*/ 2224362 w 3853500"/>
              <a:gd name="connsiteY46" fmla="*/ 3036042 h 4009157"/>
              <a:gd name="connsiteX47" fmla="*/ 2143422 w 3853500"/>
              <a:gd name="connsiteY47" fmla="*/ 2963165 h 4009157"/>
              <a:gd name="connsiteX48" fmla="*/ 2133407 w 3853500"/>
              <a:gd name="connsiteY48" fmla="*/ 2955018 h 4009157"/>
              <a:gd name="connsiteX49" fmla="*/ 2129277 w 3853500"/>
              <a:gd name="connsiteY49" fmla="*/ 2945626 h 4009157"/>
              <a:gd name="connsiteX50" fmla="*/ 2125060 w 3853500"/>
              <a:gd name="connsiteY50" fmla="*/ 2936232 h 4009157"/>
              <a:gd name="connsiteX51" fmla="*/ 3623543 w 3853500"/>
              <a:gd name="connsiteY51" fmla="*/ 2856170 h 4009157"/>
              <a:gd name="connsiteX52" fmla="*/ 3632568 w 3853500"/>
              <a:gd name="connsiteY52" fmla="*/ 2878830 h 4009157"/>
              <a:gd name="connsiteX53" fmla="*/ 3629230 w 3853500"/>
              <a:gd name="connsiteY53" fmla="*/ 2911563 h 4009157"/>
              <a:gd name="connsiteX54" fmla="*/ 3622922 w 3853500"/>
              <a:gd name="connsiteY54" fmla="*/ 2880527 h 4009157"/>
              <a:gd name="connsiteX55" fmla="*/ 1046454 w 3853500"/>
              <a:gd name="connsiteY55" fmla="*/ 2800857 h 4009157"/>
              <a:gd name="connsiteX56" fmla="*/ 1100252 w 3853500"/>
              <a:gd name="connsiteY56" fmla="*/ 2808188 h 4009157"/>
              <a:gd name="connsiteX57" fmla="*/ 1057308 w 3853500"/>
              <a:gd name="connsiteY57" fmla="*/ 2825785 h 4009157"/>
              <a:gd name="connsiteX58" fmla="*/ 1034561 w 3853500"/>
              <a:gd name="connsiteY58" fmla="*/ 2810733 h 4009157"/>
              <a:gd name="connsiteX59" fmla="*/ 1046454 w 3853500"/>
              <a:gd name="connsiteY59" fmla="*/ 2800857 h 4009157"/>
              <a:gd name="connsiteX60" fmla="*/ 1178898 w 3853500"/>
              <a:gd name="connsiteY60" fmla="*/ 2786099 h 4009157"/>
              <a:gd name="connsiteX61" fmla="*/ 1182721 w 3853500"/>
              <a:gd name="connsiteY61" fmla="*/ 2799615 h 4009157"/>
              <a:gd name="connsiteX62" fmla="*/ 1173612 w 3853500"/>
              <a:gd name="connsiteY62" fmla="*/ 2813761 h 4009157"/>
              <a:gd name="connsiteX63" fmla="*/ 1169792 w 3853500"/>
              <a:gd name="connsiteY63" fmla="*/ 2799615 h 4009157"/>
              <a:gd name="connsiteX64" fmla="*/ 1178898 w 3853500"/>
              <a:gd name="connsiteY64" fmla="*/ 2786099 h 4009157"/>
              <a:gd name="connsiteX65" fmla="*/ 1473802 w 3853500"/>
              <a:gd name="connsiteY65" fmla="*/ 2773893 h 4009157"/>
              <a:gd name="connsiteX66" fmla="*/ 1463310 w 3853500"/>
              <a:gd name="connsiteY66" fmla="*/ 2793053 h 4009157"/>
              <a:gd name="connsiteX67" fmla="*/ 1460395 w 3853500"/>
              <a:gd name="connsiteY67" fmla="*/ 2804312 h 4009157"/>
              <a:gd name="connsiteX68" fmla="*/ 1450522 w 3853500"/>
              <a:gd name="connsiteY68" fmla="*/ 2818202 h 4009157"/>
              <a:gd name="connsiteX69" fmla="*/ 1389838 w 3853500"/>
              <a:gd name="connsiteY69" fmla="*/ 2822616 h 4009157"/>
              <a:gd name="connsiteX70" fmla="*/ 1421410 w 3853500"/>
              <a:gd name="connsiteY70" fmla="*/ 2792005 h 4009157"/>
              <a:gd name="connsiteX71" fmla="*/ 1450833 w 3853500"/>
              <a:gd name="connsiteY71" fmla="*/ 2781850 h 4009157"/>
              <a:gd name="connsiteX72" fmla="*/ 1473802 w 3853500"/>
              <a:gd name="connsiteY72" fmla="*/ 2773893 h 4009157"/>
              <a:gd name="connsiteX73" fmla="*/ 668828 w 3853500"/>
              <a:gd name="connsiteY73" fmla="*/ 2757639 h 4009157"/>
              <a:gd name="connsiteX74" fmla="*/ 678691 w 3853500"/>
              <a:gd name="connsiteY74" fmla="*/ 2766656 h 4009157"/>
              <a:gd name="connsiteX75" fmla="*/ 674476 w 3853500"/>
              <a:gd name="connsiteY75" fmla="*/ 2776049 h 4009157"/>
              <a:gd name="connsiteX76" fmla="*/ 664545 w 3853500"/>
              <a:gd name="connsiteY76" fmla="*/ 2766656 h 4009157"/>
              <a:gd name="connsiteX77" fmla="*/ 668828 w 3853500"/>
              <a:gd name="connsiteY77" fmla="*/ 2757639 h 4009157"/>
              <a:gd name="connsiteX78" fmla="*/ 1081429 w 3853500"/>
              <a:gd name="connsiteY78" fmla="*/ 2693271 h 4009157"/>
              <a:gd name="connsiteX79" fmla="*/ 1079120 w 3853500"/>
              <a:gd name="connsiteY79" fmla="*/ 2702069 h 4009157"/>
              <a:gd name="connsiteX80" fmla="*/ 1096376 w 3853500"/>
              <a:gd name="connsiteY80" fmla="*/ 2719411 h 4009157"/>
              <a:gd name="connsiteX81" fmla="*/ 1089531 w 3853500"/>
              <a:gd name="connsiteY81" fmla="*/ 2698137 h 4009157"/>
              <a:gd name="connsiteX82" fmla="*/ 1081429 w 3853500"/>
              <a:gd name="connsiteY82" fmla="*/ 2693271 h 4009157"/>
              <a:gd name="connsiteX83" fmla="*/ 1215086 w 3853500"/>
              <a:gd name="connsiteY83" fmla="*/ 2531362 h 4009157"/>
              <a:gd name="connsiteX84" fmla="*/ 1206203 w 3853500"/>
              <a:gd name="connsiteY84" fmla="*/ 2540811 h 4009157"/>
              <a:gd name="connsiteX85" fmla="*/ 1229740 w 3853500"/>
              <a:gd name="connsiteY85" fmla="*/ 2540811 h 4009157"/>
              <a:gd name="connsiteX86" fmla="*/ 1215086 w 3853500"/>
              <a:gd name="connsiteY86" fmla="*/ 2531362 h 4009157"/>
              <a:gd name="connsiteX87" fmla="*/ 316087 w 3853500"/>
              <a:gd name="connsiteY87" fmla="*/ 2503155 h 4009157"/>
              <a:gd name="connsiteX88" fmla="*/ 316087 w 3853500"/>
              <a:gd name="connsiteY88" fmla="*/ 2517244 h 4009157"/>
              <a:gd name="connsiteX89" fmla="*/ 306637 w 3853500"/>
              <a:gd name="connsiteY89" fmla="*/ 2513115 h 4009157"/>
              <a:gd name="connsiteX90" fmla="*/ 316087 w 3853500"/>
              <a:gd name="connsiteY90" fmla="*/ 2503155 h 4009157"/>
              <a:gd name="connsiteX91" fmla="*/ 274867 w 3853500"/>
              <a:gd name="connsiteY91" fmla="*/ 2503155 h 4009157"/>
              <a:gd name="connsiteX92" fmla="*/ 285985 w 3853500"/>
              <a:gd name="connsiteY92" fmla="*/ 2518829 h 4009157"/>
              <a:gd name="connsiteX93" fmla="*/ 255120 w 3853500"/>
              <a:gd name="connsiteY93" fmla="*/ 2531899 h 4009157"/>
              <a:gd name="connsiteX94" fmla="*/ 274867 w 3853500"/>
              <a:gd name="connsiteY94" fmla="*/ 2503155 h 4009157"/>
              <a:gd name="connsiteX95" fmla="*/ 529255 w 3853500"/>
              <a:gd name="connsiteY95" fmla="*/ 2404322 h 4009157"/>
              <a:gd name="connsiteX96" fmla="*/ 532060 w 3853500"/>
              <a:gd name="connsiteY96" fmla="*/ 2420376 h 4009157"/>
              <a:gd name="connsiteX97" fmla="*/ 523968 w 3853500"/>
              <a:gd name="connsiteY97" fmla="*/ 2460635 h 4009157"/>
              <a:gd name="connsiteX98" fmla="*/ 524251 w 3853500"/>
              <a:gd name="connsiteY98" fmla="*/ 2500412 h 4009157"/>
              <a:gd name="connsiteX99" fmla="*/ 510219 w 3853500"/>
              <a:gd name="connsiteY99" fmla="*/ 2584266 h 4009157"/>
              <a:gd name="connsiteX100" fmla="*/ 465633 w 3853500"/>
              <a:gd name="connsiteY100" fmla="*/ 2590887 h 4009157"/>
              <a:gd name="connsiteX101" fmla="*/ 466452 w 3853500"/>
              <a:gd name="connsiteY101" fmla="*/ 2573770 h 4009157"/>
              <a:gd name="connsiteX102" fmla="*/ 468319 w 3853500"/>
              <a:gd name="connsiteY102" fmla="*/ 2525420 h 4009157"/>
              <a:gd name="connsiteX103" fmla="*/ 483852 w 3853500"/>
              <a:gd name="connsiteY103" fmla="*/ 2487851 h 4009157"/>
              <a:gd name="connsiteX104" fmla="*/ 496498 w 3853500"/>
              <a:gd name="connsiteY104" fmla="*/ 2454354 h 4009157"/>
              <a:gd name="connsiteX105" fmla="*/ 513274 w 3853500"/>
              <a:gd name="connsiteY105" fmla="*/ 2409316 h 4009157"/>
              <a:gd name="connsiteX106" fmla="*/ 529255 w 3853500"/>
              <a:gd name="connsiteY106" fmla="*/ 2404322 h 4009157"/>
              <a:gd name="connsiteX107" fmla="*/ 1301857 w 3853500"/>
              <a:gd name="connsiteY107" fmla="*/ 2263887 h 4009157"/>
              <a:gd name="connsiteX108" fmla="*/ 1267706 w 3853500"/>
              <a:gd name="connsiteY108" fmla="*/ 2317342 h 4009157"/>
              <a:gd name="connsiteX109" fmla="*/ 1248498 w 3853500"/>
              <a:gd name="connsiteY109" fmla="*/ 2350017 h 4009157"/>
              <a:gd name="connsiteX110" fmla="*/ 1229711 w 3853500"/>
              <a:gd name="connsiteY110" fmla="*/ 2392284 h 4009157"/>
              <a:gd name="connsiteX111" fmla="*/ 1221338 w 3853500"/>
              <a:gd name="connsiteY111" fmla="*/ 2418453 h 4009157"/>
              <a:gd name="connsiteX112" fmla="*/ 1216076 w 3853500"/>
              <a:gd name="connsiteY112" fmla="*/ 2481853 h 4009157"/>
              <a:gd name="connsiteX113" fmla="*/ 1350061 w 3853500"/>
              <a:gd name="connsiteY113" fmla="*/ 2480636 h 4009157"/>
              <a:gd name="connsiteX114" fmla="*/ 1474655 w 3853500"/>
              <a:gd name="connsiteY114" fmla="*/ 2456816 h 4009157"/>
              <a:gd name="connsiteX115" fmla="*/ 1484471 w 3853500"/>
              <a:gd name="connsiteY115" fmla="*/ 2460550 h 4009157"/>
              <a:gd name="connsiteX116" fmla="*/ 1508038 w 3853500"/>
              <a:gd name="connsiteY116" fmla="*/ 2465869 h 4009157"/>
              <a:gd name="connsiteX117" fmla="*/ 1583517 w 3853500"/>
              <a:gd name="connsiteY117" fmla="*/ 2477185 h 4009157"/>
              <a:gd name="connsiteX118" fmla="*/ 1667853 w 3853500"/>
              <a:gd name="connsiteY118" fmla="*/ 2455909 h 4009157"/>
              <a:gd name="connsiteX119" fmla="*/ 1637383 w 3853500"/>
              <a:gd name="connsiteY119" fmla="*/ 2383117 h 4009157"/>
              <a:gd name="connsiteX120" fmla="*/ 1549936 w 3853500"/>
              <a:gd name="connsiteY120" fmla="*/ 2336834 h 4009157"/>
              <a:gd name="connsiteX121" fmla="*/ 1435414 w 3853500"/>
              <a:gd name="connsiteY121" fmla="*/ 2334825 h 4009157"/>
              <a:gd name="connsiteX122" fmla="*/ 1380446 w 3853500"/>
              <a:gd name="connsiteY122" fmla="*/ 2337597 h 4009157"/>
              <a:gd name="connsiteX123" fmla="*/ 1360840 w 3853500"/>
              <a:gd name="connsiteY123" fmla="*/ 2317426 h 4009157"/>
              <a:gd name="connsiteX124" fmla="*/ 1345874 w 3853500"/>
              <a:gd name="connsiteY124" fmla="*/ 2294765 h 4009157"/>
              <a:gd name="connsiteX125" fmla="*/ 1333313 w 3853500"/>
              <a:gd name="connsiteY125" fmla="*/ 2277225 h 4009157"/>
              <a:gd name="connsiteX126" fmla="*/ 1311274 w 3853500"/>
              <a:gd name="connsiteY126" fmla="*/ 2265485 h 4009157"/>
              <a:gd name="connsiteX127" fmla="*/ 1301857 w 3853500"/>
              <a:gd name="connsiteY127" fmla="*/ 2263887 h 4009157"/>
              <a:gd name="connsiteX128" fmla="*/ 1496607 w 3853500"/>
              <a:gd name="connsiteY128" fmla="*/ 2237219 h 4009157"/>
              <a:gd name="connsiteX129" fmla="*/ 1455812 w 3853500"/>
              <a:gd name="connsiteY129" fmla="*/ 2264607 h 4009157"/>
              <a:gd name="connsiteX130" fmla="*/ 1515280 w 3853500"/>
              <a:gd name="connsiteY130" fmla="*/ 2264268 h 4009157"/>
              <a:gd name="connsiteX131" fmla="*/ 1510442 w 3853500"/>
              <a:gd name="connsiteY131" fmla="*/ 2241465 h 4009157"/>
              <a:gd name="connsiteX132" fmla="*/ 1496607 w 3853500"/>
              <a:gd name="connsiteY132" fmla="*/ 2237219 h 4009157"/>
              <a:gd name="connsiteX133" fmla="*/ 1881650 w 3853500"/>
              <a:gd name="connsiteY133" fmla="*/ 2208606 h 4009157"/>
              <a:gd name="connsiteX134" fmla="*/ 1869537 w 3853500"/>
              <a:gd name="connsiteY134" fmla="*/ 2216825 h 4009157"/>
              <a:gd name="connsiteX135" fmla="*/ 1868011 w 3853500"/>
              <a:gd name="connsiteY135" fmla="*/ 2251566 h 4009157"/>
              <a:gd name="connsiteX136" fmla="*/ 1883543 w 3853500"/>
              <a:gd name="connsiteY136" fmla="*/ 2295897 h 4009157"/>
              <a:gd name="connsiteX137" fmla="*/ 1896046 w 3853500"/>
              <a:gd name="connsiteY137" fmla="*/ 2329053 h 4009157"/>
              <a:gd name="connsiteX138" fmla="*/ 2017386 w 3853500"/>
              <a:gd name="connsiteY138" fmla="*/ 2418284 h 4009157"/>
              <a:gd name="connsiteX139" fmla="*/ 2030315 w 3853500"/>
              <a:gd name="connsiteY139" fmla="*/ 2432372 h 4009157"/>
              <a:gd name="connsiteX140" fmla="*/ 2015660 w 3853500"/>
              <a:gd name="connsiteY140" fmla="*/ 2446517 h 4009157"/>
              <a:gd name="connsiteX141" fmla="*/ 2003920 w 3853500"/>
              <a:gd name="connsiteY141" fmla="*/ 2500610 h 4009157"/>
              <a:gd name="connsiteX142" fmla="*/ 2030315 w 3853500"/>
              <a:gd name="connsiteY142" fmla="*/ 2557928 h 4009157"/>
              <a:gd name="connsiteX143" fmla="*/ 2062764 w 3853500"/>
              <a:gd name="connsiteY143" fmla="*/ 2569668 h 4009157"/>
              <a:gd name="connsiteX144" fmla="*/ 2137058 w 3853500"/>
              <a:gd name="connsiteY144" fmla="*/ 2566640 h 4009157"/>
              <a:gd name="connsiteX145" fmla="*/ 2141470 w 3853500"/>
              <a:gd name="connsiteY145" fmla="*/ 2524233 h 4009157"/>
              <a:gd name="connsiteX146" fmla="*/ 2122486 w 3853500"/>
              <a:gd name="connsiteY146" fmla="*/ 2493707 h 4009157"/>
              <a:gd name="connsiteX147" fmla="*/ 2115075 w 3853500"/>
              <a:gd name="connsiteY147" fmla="*/ 2481767 h 4009157"/>
              <a:gd name="connsiteX148" fmla="*/ 2096233 w 3853500"/>
              <a:gd name="connsiteY148" fmla="*/ 2434721 h 4009157"/>
              <a:gd name="connsiteX149" fmla="*/ 2077363 w 3853500"/>
              <a:gd name="connsiteY149" fmla="*/ 2386512 h 4009157"/>
              <a:gd name="connsiteX150" fmla="*/ 2063274 w 3853500"/>
              <a:gd name="connsiteY150" fmla="*/ 2361787 h 4009157"/>
              <a:gd name="connsiteX151" fmla="*/ 2049128 w 3853500"/>
              <a:gd name="connsiteY151" fmla="*/ 2327724 h 4009157"/>
              <a:gd name="connsiteX152" fmla="*/ 2029834 w 3853500"/>
              <a:gd name="connsiteY152" fmla="*/ 2305403 h 4009157"/>
              <a:gd name="connsiteX153" fmla="*/ 1987142 w 3853500"/>
              <a:gd name="connsiteY153" fmla="*/ 2281836 h 4009157"/>
              <a:gd name="connsiteX154" fmla="*/ 1955231 w 3853500"/>
              <a:gd name="connsiteY154" fmla="*/ 2258270 h 4009157"/>
              <a:gd name="connsiteX155" fmla="*/ 1929768 w 3853500"/>
              <a:gd name="connsiteY155" fmla="*/ 2236514 h 4009157"/>
              <a:gd name="connsiteX156" fmla="*/ 1881650 w 3853500"/>
              <a:gd name="connsiteY156" fmla="*/ 2208606 h 4009157"/>
              <a:gd name="connsiteX157" fmla="*/ 715628 w 3853500"/>
              <a:gd name="connsiteY157" fmla="*/ 1737383 h 4009157"/>
              <a:gd name="connsiteX158" fmla="*/ 716147 w 3853500"/>
              <a:gd name="connsiteY158" fmla="*/ 1744084 h 4009157"/>
              <a:gd name="connsiteX159" fmla="*/ 704746 w 3853500"/>
              <a:gd name="connsiteY159" fmla="*/ 1774468 h 4009157"/>
              <a:gd name="connsiteX160" fmla="*/ 720505 w 3853500"/>
              <a:gd name="connsiteY160" fmla="*/ 1778825 h 4009157"/>
              <a:gd name="connsiteX161" fmla="*/ 722514 w 3853500"/>
              <a:gd name="connsiteY161" fmla="*/ 1748356 h 4009157"/>
              <a:gd name="connsiteX162" fmla="*/ 715628 w 3853500"/>
              <a:gd name="connsiteY162" fmla="*/ 1737383 h 4009157"/>
              <a:gd name="connsiteX163" fmla="*/ 917837 w 3853500"/>
              <a:gd name="connsiteY163" fmla="*/ 1713161 h 4009157"/>
              <a:gd name="connsiteX164" fmla="*/ 909091 w 3853500"/>
              <a:gd name="connsiteY164" fmla="*/ 1745697 h 4009157"/>
              <a:gd name="connsiteX165" fmla="*/ 890673 w 3853500"/>
              <a:gd name="connsiteY165" fmla="*/ 1753420 h 4009157"/>
              <a:gd name="connsiteX166" fmla="*/ 904962 w 3853500"/>
              <a:gd name="connsiteY166" fmla="*/ 1721592 h 4009157"/>
              <a:gd name="connsiteX167" fmla="*/ 917837 w 3853500"/>
              <a:gd name="connsiteY167" fmla="*/ 1713161 h 4009157"/>
              <a:gd name="connsiteX168" fmla="*/ 1038943 w 3853500"/>
              <a:gd name="connsiteY168" fmla="*/ 1709501 h 4009157"/>
              <a:gd name="connsiteX169" fmla="*/ 1026414 w 3853500"/>
              <a:gd name="connsiteY169" fmla="*/ 1712992 h 4009157"/>
              <a:gd name="connsiteX170" fmla="*/ 1025112 w 3853500"/>
              <a:gd name="connsiteY170" fmla="*/ 1741312 h 4009157"/>
              <a:gd name="connsiteX171" fmla="*/ 1056799 w 3853500"/>
              <a:gd name="connsiteY171" fmla="*/ 1745188 h 4009157"/>
              <a:gd name="connsiteX172" fmla="*/ 1038943 w 3853500"/>
              <a:gd name="connsiteY172" fmla="*/ 1709501 h 4009157"/>
              <a:gd name="connsiteX173" fmla="*/ 1418490 w 3853500"/>
              <a:gd name="connsiteY173" fmla="*/ 1661071 h 4009157"/>
              <a:gd name="connsiteX174" fmla="*/ 1404973 w 3853500"/>
              <a:gd name="connsiteY174" fmla="*/ 1663766 h 4009157"/>
              <a:gd name="connsiteX175" fmla="*/ 1419685 w 3853500"/>
              <a:gd name="connsiteY175" fmla="*/ 1684135 h 4009157"/>
              <a:gd name="connsiteX176" fmla="*/ 1427550 w 3853500"/>
              <a:gd name="connsiteY176" fmla="*/ 1675223 h 4009157"/>
              <a:gd name="connsiteX177" fmla="*/ 1418490 w 3853500"/>
              <a:gd name="connsiteY177" fmla="*/ 1661071 h 4009157"/>
              <a:gd name="connsiteX178" fmla="*/ 957257 w 3853500"/>
              <a:gd name="connsiteY178" fmla="*/ 1645671 h 4009157"/>
              <a:gd name="connsiteX179" fmla="*/ 938570 w 3853500"/>
              <a:gd name="connsiteY179" fmla="*/ 1651008 h 4009157"/>
              <a:gd name="connsiteX180" fmla="*/ 892994 w 3853500"/>
              <a:gd name="connsiteY180" fmla="*/ 1688040 h 4009157"/>
              <a:gd name="connsiteX181" fmla="*/ 866882 w 3853500"/>
              <a:gd name="connsiteY181" fmla="*/ 1740322 h 4009157"/>
              <a:gd name="connsiteX182" fmla="*/ 839751 w 3853500"/>
              <a:gd name="connsiteY182" fmla="*/ 1799251 h 4009157"/>
              <a:gd name="connsiteX183" fmla="*/ 808262 w 3853500"/>
              <a:gd name="connsiteY183" fmla="*/ 1806352 h 4009157"/>
              <a:gd name="connsiteX184" fmla="*/ 796522 w 3853500"/>
              <a:gd name="connsiteY184" fmla="*/ 1830031 h 4009157"/>
              <a:gd name="connsiteX185" fmla="*/ 791769 w 3853500"/>
              <a:gd name="connsiteY185" fmla="*/ 1853513 h 4009157"/>
              <a:gd name="connsiteX186" fmla="*/ 777680 w 3853500"/>
              <a:gd name="connsiteY186" fmla="*/ 1844121 h 4009157"/>
              <a:gd name="connsiteX187" fmla="*/ 754115 w 3853500"/>
              <a:gd name="connsiteY187" fmla="*/ 1834728 h 4009157"/>
              <a:gd name="connsiteX188" fmla="*/ 730548 w 3853500"/>
              <a:gd name="connsiteY188" fmla="*/ 1844121 h 4009157"/>
              <a:gd name="connsiteX189" fmla="*/ 744637 w 3853500"/>
              <a:gd name="connsiteY189" fmla="*/ 1853513 h 4009157"/>
              <a:gd name="connsiteX190" fmla="*/ 758866 w 3853500"/>
              <a:gd name="connsiteY190" fmla="*/ 1867658 h 4009157"/>
              <a:gd name="connsiteX191" fmla="*/ 828859 w 3853500"/>
              <a:gd name="connsiteY191" fmla="*/ 1867376 h 4009157"/>
              <a:gd name="connsiteX192" fmla="*/ 898483 w 3853500"/>
              <a:gd name="connsiteY192" fmla="*/ 1865226 h 4009157"/>
              <a:gd name="connsiteX193" fmla="*/ 916843 w 3853500"/>
              <a:gd name="connsiteY193" fmla="*/ 1866895 h 4009157"/>
              <a:gd name="connsiteX194" fmla="*/ 939023 w 3853500"/>
              <a:gd name="connsiteY194" fmla="*/ 1851136 h 4009157"/>
              <a:gd name="connsiteX195" fmla="*/ 959336 w 3853500"/>
              <a:gd name="connsiteY195" fmla="*/ 1804795 h 4009157"/>
              <a:gd name="connsiteX196" fmla="*/ 981035 w 3853500"/>
              <a:gd name="connsiteY196" fmla="*/ 1714944 h 4009157"/>
              <a:gd name="connsiteX197" fmla="*/ 1026697 w 3853500"/>
              <a:gd name="connsiteY197" fmla="*/ 1658589 h 4009157"/>
              <a:gd name="connsiteX198" fmla="*/ 998944 w 3853500"/>
              <a:gd name="connsiteY198" fmla="*/ 1646508 h 4009157"/>
              <a:gd name="connsiteX199" fmla="*/ 957257 w 3853500"/>
              <a:gd name="connsiteY199" fmla="*/ 1645671 h 4009157"/>
              <a:gd name="connsiteX200" fmla="*/ 1150133 w 3853500"/>
              <a:gd name="connsiteY200" fmla="*/ 1618762 h 4009157"/>
              <a:gd name="connsiteX201" fmla="*/ 1135531 w 3853500"/>
              <a:gd name="connsiteY201" fmla="*/ 1632278 h 4009157"/>
              <a:gd name="connsiteX202" fmla="*/ 1133410 w 3853500"/>
              <a:gd name="connsiteY202" fmla="*/ 1646367 h 4009157"/>
              <a:gd name="connsiteX203" fmla="*/ 1148375 w 3853500"/>
              <a:gd name="connsiteY203" fmla="*/ 1632278 h 4009157"/>
              <a:gd name="connsiteX204" fmla="*/ 1150133 w 3853500"/>
              <a:gd name="connsiteY204" fmla="*/ 1618762 h 4009157"/>
              <a:gd name="connsiteX205" fmla="*/ 1216190 w 3853500"/>
              <a:gd name="connsiteY205" fmla="*/ 1561608 h 4009157"/>
              <a:gd name="connsiteX206" fmla="*/ 1222215 w 3853500"/>
              <a:gd name="connsiteY206" fmla="*/ 1597395 h 4009157"/>
              <a:gd name="connsiteX207" fmla="*/ 1258002 w 3853500"/>
              <a:gd name="connsiteY207" fmla="*/ 1594962 h 4009157"/>
              <a:gd name="connsiteX208" fmla="*/ 1216190 w 3853500"/>
              <a:gd name="connsiteY208" fmla="*/ 1561608 h 4009157"/>
              <a:gd name="connsiteX209" fmla="*/ 458316 w 3853500"/>
              <a:gd name="connsiteY209" fmla="*/ 1524412 h 4009157"/>
              <a:gd name="connsiteX210" fmla="*/ 452901 w 3853500"/>
              <a:gd name="connsiteY210" fmla="*/ 1548255 h 4009157"/>
              <a:gd name="connsiteX211" fmla="*/ 438756 w 3853500"/>
              <a:gd name="connsiteY211" fmla="*/ 1550546 h 4009157"/>
              <a:gd name="connsiteX212" fmla="*/ 448629 w 3853500"/>
              <a:gd name="connsiteY212" fmla="*/ 1528366 h 4009157"/>
              <a:gd name="connsiteX213" fmla="*/ 458316 w 3853500"/>
              <a:gd name="connsiteY213" fmla="*/ 1524412 h 4009157"/>
              <a:gd name="connsiteX214" fmla="*/ 965815 w 3853500"/>
              <a:gd name="connsiteY214" fmla="*/ 1476989 h 4009157"/>
              <a:gd name="connsiteX215" fmla="*/ 931978 w 3853500"/>
              <a:gd name="connsiteY215" fmla="*/ 1503300 h 4009157"/>
              <a:gd name="connsiteX216" fmla="*/ 906771 w 3853500"/>
              <a:gd name="connsiteY216" fmla="*/ 1595301 h 4009157"/>
              <a:gd name="connsiteX217" fmla="*/ 968445 w 3853500"/>
              <a:gd name="connsiteY217" fmla="*/ 1586333 h 4009157"/>
              <a:gd name="connsiteX218" fmla="*/ 965815 w 3853500"/>
              <a:gd name="connsiteY218" fmla="*/ 1476989 h 4009157"/>
              <a:gd name="connsiteX219" fmla="*/ 370179 w 3853500"/>
              <a:gd name="connsiteY219" fmla="*/ 1420436 h 4009157"/>
              <a:gd name="connsiteX220" fmla="*/ 372528 w 3853500"/>
              <a:gd name="connsiteY220" fmla="*/ 1439362 h 4009157"/>
              <a:gd name="connsiteX221" fmla="*/ 357759 w 3853500"/>
              <a:gd name="connsiteY221" fmla="*/ 1439362 h 4009157"/>
              <a:gd name="connsiteX222" fmla="*/ 370179 w 3853500"/>
              <a:gd name="connsiteY222" fmla="*/ 1420436 h 4009157"/>
              <a:gd name="connsiteX223" fmla="*/ 1297497 w 3853500"/>
              <a:gd name="connsiteY223" fmla="*/ 1411666 h 4009157"/>
              <a:gd name="connsiteX224" fmla="*/ 1300411 w 3853500"/>
              <a:gd name="connsiteY224" fmla="*/ 1420436 h 4009157"/>
              <a:gd name="connsiteX225" fmla="*/ 1319252 w 3853500"/>
              <a:gd name="connsiteY225" fmla="*/ 1420436 h 4009157"/>
              <a:gd name="connsiteX226" fmla="*/ 1297497 w 3853500"/>
              <a:gd name="connsiteY226" fmla="*/ 1411666 h 4009157"/>
              <a:gd name="connsiteX227" fmla="*/ 1042002 w 3853500"/>
              <a:gd name="connsiteY227" fmla="*/ 1392259 h 4009157"/>
              <a:gd name="connsiteX228" fmla="*/ 994218 w 3853500"/>
              <a:gd name="connsiteY228" fmla="*/ 1429829 h 4009157"/>
              <a:gd name="connsiteX229" fmla="*/ 988560 w 3853500"/>
              <a:gd name="connsiteY229" fmla="*/ 1452632 h 4009157"/>
              <a:gd name="connsiteX230" fmla="*/ 1027857 w 3853500"/>
              <a:gd name="connsiteY230" fmla="*/ 1442955 h 4009157"/>
              <a:gd name="connsiteX231" fmla="*/ 1042002 w 3853500"/>
              <a:gd name="connsiteY231" fmla="*/ 1392259 h 4009157"/>
              <a:gd name="connsiteX232" fmla="*/ 1318630 w 3853500"/>
              <a:gd name="connsiteY232" fmla="*/ 1349964 h 4009157"/>
              <a:gd name="connsiteX233" fmla="*/ 1274553 w 3853500"/>
              <a:gd name="connsiteY233" fmla="*/ 1368749 h 4009157"/>
              <a:gd name="connsiteX234" fmla="*/ 1322223 w 3853500"/>
              <a:gd name="connsiteY234" fmla="*/ 1388581 h 4009157"/>
              <a:gd name="connsiteX235" fmla="*/ 1366300 w 3853500"/>
              <a:gd name="connsiteY235" fmla="*/ 1369654 h 4009157"/>
              <a:gd name="connsiteX236" fmla="*/ 1318630 w 3853500"/>
              <a:gd name="connsiteY236" fmla="*/ 1349964 h 4009157"/>
              <a:gd name="connsiteX237" fmla="*/ 3194148 w 3853500"/>
              <a:gd name="connsiteY237" fmla="*/ 1171215 h 4009157"/>
              <a:gd name="connsiteX238" fmla="*/ 3195700 w 3853500"/>
              <a:gd name="connsiteY238" fmla="*/ 1184631 h 4009157"/>
              <a:gd name="connsiteX239" fmla="*/ 3211969 w 3853500"/>
              <a:gd name="connsiteY239" fmla="*/ 1195610 h 4009157"/>
              <a:gd name="connsiteX240" fmla="*/ 3203905 w 3853500"/>
              <a:gd name="connsiteY240" fmla="*/ 1176343 h 4009157"/>
              <a:gd name="connsiteX241" fmla="*/ 3194148 w 3853500"/>
              <a:gd name="connsiteY241" fmla="*/ 1171215 h 4009157"/>
              <a:gd name="connsiteX242" fmla="*/ 1474655 w 3853500"/>
              <a:gd name="connsiteY242" fmla="*/ 1166327 h 4009157"/>
              <a:gd name="connsiteX243" fmla="*/ 1493524 w 3853500"/>
              <a:gd name="connsiteY243" fmla="*/ 1185199 h 4009157"/>
              <a:gd name="connsiteX244" fmla="*/ 1462092 w 3853500"/>
              <a:gd name="connsiteY244" fmla="*/ 1197674 h 4009157"/>
              <a:gd name="connsiteX245" fmla="*/ 1474655 w 3853500"/>
              <a:gd name="connsiteY245" fmla="*/ 1166327 h 4009157"/>
              <a:gd name="connsiteX246" fmla="*/ 215880 w 3853500"/>
              <a:gd name="connsiteY246" fmla="*/ 1147740 h 4009157"/>
              <a:gd name="connsiteX247" fmla="*/ 228526 w 3853500"/>
              <a:gd name="connsiteY247" fmla="*/ 1166385 h 4009157"/>
              <a:gd name="connsiteX248" fmla="*/ 243917 w 3853500"/>
              <a:gd name="connsiteY248" fmla="*/ 1185367 h 4009157"/>
              <a:gd name="connsiteX249" fmla="*/ 300075 w 3853500"/>
              <a:gd name="connsiteY249" fmla="*/ 1195325 h 4009157"/>
              <a:gd name="connsiteX250" fmla="*/ 333090 w 3853500"/>
              <a:gd name="connsiteY250" fmla="*/ 1235187 h 4009157"/>
              <a:gd name="connsiteX251" fmla="*/ 224170 w 3853500"/>
              <a:gd name="connsiteY251" fmla="*/ 1288800 h 4009157"/>
              <a:gd name="connsiteX252" fmla="*/ 165382 w 3853500"/>
              <a:gd name="connsiteY252" fmla="*/ 1274286 h 4009157"/>
              <a:gd name="connsiteX253" fmla="*/ 151236 w 3853500"/>
              <a:gd name="connsiteY253" fmla="*/ 1254454 h 4009157"/>
              <a:gd name="connsiteX254" fmla="*/ 151236 w 3853500"/>
              <a:gd name="connsiteY254" fmla="*/ 1232274 h 4009157"/>
              <a:gd name="connsiteX255" fmla="*/ 165382 w 3853500"/>
              <a:gd name="connsiteY255" fmla="*/ 1218185 h 4009157"/>
              <a:gd name="connsiteX256" fmla="*/ 155310 w 3853500"/>
              <a:gd name="connsiteY256" fmla="*/ 1204039 h 4009157"/>
              <a:gd name="connsiteX257" fmla="*/ 150954 w 3853500"/>
              <a:gd name="connsiteY257" fmla="*/ 1195071 h 4009157"/>
              <a:gd name="connsiteX258" fmla="*/ 171944 w 3853500"/>
              <a:gd name="connsiteY258" fmla="*/ 1191959 h 4009157"/>
              <a:gd name="connsiteX259" fmla="*/ 180800 w 3853500"/>
              <a:gd name="connsiteY259" fmla="*/ 1180558 h 4009157"/>
              <a:gd name="connsiteX260" fmla="*/ 215880 w 3853500"/>
              <a:gd name="connsiteY260" fmla="*/ 1147740 h 4009157"/>
              <a:gd name="connsiteX261" fmla="*/ 1693883 w 3853500"/>
              <a:gd name="connsiteY261" fmla="*/ 913135 h 4009157"/>
              <a:gd name="connsiteX262" fmla="*/ 1696653 w 3853500"/>
              <a:gd name="connsiteY262" fmla="*/ 924243 h 4009157"/>
              <a:gd name="connsiteX263" fmla="*/ 1708337 w 3853500"/>
              <a:gd name="connsiteY263" fmla="*/ 935843 h 4009157"/>
              <a:gd name="connsiteX264" fmla="*/ 1701914 w 3853500"/>
              <a:gd name="connsiteY264" fmla="*/ 918982 h 4009157"/>
              <a:gd name="connsiteX265" fmla="*/ 1693883 w 3853500"/>
              <a:gd name="connsiteY265" fmla="*/ 913135 h 4009157"/>
              <a:gd name="connsiteX266" fmla="*/ 1027132 w 3853500"/>
              <a:gd name="connsiteY266" fmla="*/ 812922 h 4009157"/>
              <a:gd name="connsiteX267" fmla="*/ 1066898 w 3853500"/>
              <a:gd name="connsiteY267" fmla="*/ 821548 h 4009157"/>
              <a:gd name="connsiteX268" fmla="*/ 1035184 w 3853500"/>
              <a:gd name="connsiteY268" fmla="*/ 851648 h 4009157"/>
              <a:gd name="connsiteX269" fmla="*/ 1037588 w 3853500"/>
              <a:gd name="connsiteY269" fmla="*/ 884948 h 4009157"/>
              <a:gd name="connsiteX270" fmla="*/ 1023783 w 3853500"/>
              <a:gd name="connsiteY270" fmla="*/ 919065 h 4009157"/>
              <a:gd name="connsiteX271" fmla="*/ 1010796 w 3853500"/>
              <a:gd name="connsiteY271" fmla="*/ 900817 h 4009157"/>
              <a:gd name="connsiteX272" fmla="*/ 979083 w 3853500"/>
              <a:gd name="connsiteY272" fmla="*/ 918782 h 4009157"/>
              <a:gd name="connsiteX273" fmla="*/ 948415 w 3853500"/>
              <a:gd name="connsiteY273" fmla="*/ 933410 h 4009157"/>
              <a:gd name="connsiteX274" fmla="*/ 937778 w 3853500"/>
              <a:gd name="connsiteY274" fmla="*/ 898611 h 4009157"/>
              <a:gd name="connsiteX275" fmla="*/ 928329 w 3853500"/>
              <a:gd name="connsiteY275" fmla="*/ 883900 h 4009157"/>
              <a:gd name="connsiteX276" fmla="*/ 926603 w 3853500"/>
              <a:gd name="connsiteY276" fmla="*/ 829950 h 4009157"/>
              <a:gd name="connsiteX277" fmla="*/ 964118 w 3853500"/>
              <a:gd name="connsiteY277" fmla="*/ 822226 h 4009157"/>
              <a:gd name="connsiteX278" fmla="*/ 994303 w 3853500"/>
              <a:gd name="connsiteY278" fmla="*/ 817813 h 4009157"/>
              <a:gd name="connsiteX279" fmla="*/ 1027132 w 3853500"/>
              <a:gd name="connsiteY279" fmla="*/ 812922 h 4009157"/>
              <a:gd name="connsiteX280" fmla="*/ 1626842 w 3853500"/>
              <a:gd name="connsiteY280" fmla="*/ 777328 h 4009157"/>
              <a:gd name="connsiteX281" fmla="*/ 1646607 w 3853500"/>
              <a:gd name="connsiteY281" fmla="*/ 791275 h 4009157"/>
              <a:gd name="connsiteX282" fmla="*/ 1654810 w 3853500"/>
              <a:gd name="connsiteY282" fmla="*/ 808533 h 4009157"/>
              <a:gd name="connsiteX283" fmla="*/ 1634639 w 3853500"/>
              <a:gd name="connsiteY283" fmla="*/ 794190 h 4009157"/>
              <a:gd name="connsiteX284" fmla="*/ 1626842 w 3853500"/>
              <a:gd name="connsiteY284" fmla="*/ 777328 h 4009157"/>
              <a:gd name="connsiteX285" fmla="*/ 1330922 w 3853500"/>
              <a:gd name="connsiteY285" fmla="*/ 726694 h 4009157"/>
              <a:gd name="connsiteX286" fmla="*/ 1337444 w 3853500"/>
              <a:gd name="connsiteY286" fmla="*/ 732233 h 4009157"/>
              <a:gd name="connsiteX287" fmla="*/ 1333341 w 3853500"/>
              <a:gd name="connsiteY287" fmla="*/ 742672 h 4009157"/>
              <a:gd name="connsiteX288" fmla="*/ 1328645 w 3853500"/>
              <a:gd name="connsiteY288" fmla="*/ 752122 h 4009157"/>
              <a:gd name="connsiteX289" fmla="*/ 1322166 w 3853500"/>
              <a:gd name="connsiteY289" fmla="*/ 761656 h 4009157"/>
              <a:gd name="connsiteX290" fmla="*/ 1323920 w 3853500"/>
              <a:gd name="connsiteY290" fmla="*/ 770906 h 4009157"/>
              <a:gd name="connsiteX291" fmla="*/ 1317555 w 3853500"/>
              <a:gd name="connsiteY291" fmla="*/ 780243 h 4009157"/>
              <a:gd name="connsiteX292" fmla="*/ 1292461 w 3853500"/>
              <a:gd name="connsiteY292" fmla="*/ 768559 h 4009157"/>
              <a:gd name="connsiteX293" fmla="*/ 1286944 w 3853500"/>
              <a:gd name="connsiteY293" fmla="*/ 772293 h 4009157"/>
              <a:gd name="connsiteX294" fmla="*/ 1213869 w 3853500"/>
              <a:gd name="connsiteY294" fmla="*/ 793143 h 4009157"/>
              <a:gd name="connsiteX295" fmla="*/ 1218566 w 3853500"/>
              <a:gd name="connsiteY295" fmla="*/ 772435 h 4009157"/>
              <a:gd name="connsiteX296" fmla="*/ 1245215 w 3853500"/>
              <a:gd name="connsiteY296" fmla="*/ 765956 h 4009157"/>
              <a:gd name="connsiteX297" fmla="*/ 1251014 w 3853500"/>
              <a:gd name="connsiteY297" fmla="*/ 783921 h 4009157"/>
              <a:gd name="connsiteX298" fmla="*/ 1259021 w 3853500"/>
              <a:gd name="connsiteY298" fmla="*/ 787711 h 4009157"/>
              <a:gd name="connsiteX299" fmla="*/ 1269178 w 3853500"/>
              <a:gd name="connsiteY299" fmla="*/ 753592 h 4009157"/>
              <a:gd name="connsiteX300" fmla="*/ 1291895 w 3853500"/>
              <a:gd name="connsiteY300" fmla="*/ 733704 h 4009157"/>
              <a:gd name="connsiteX301" fmla="*/ 1324317 w 3853500"/>
              <a:gd name="connsiteY301" fmla="*/ 732658 h 4009157"/>
              <a:gd name="connsiteX302" fmla="*/ 1330922 w 3853500"/>
              <a:gd name="connsiteY302" fmla="*/ 726694 h 4009157"/>
              <a:gd name="connsiteX303" fmla="*/ 2774697 w 3853500"/>
              <a:gd name="connsiteY303" fmla="*/ 629706 h 4009157"/>
              <a:gd name="connsiteX304" fmla="*/ 2782936 w 3853500"/>
              <a:gd name="connsiteY304" fmla="*/ 641476 h 4009157"/>
              <a:gd name="connsiteX305" fmla="*/ 2802881 w 3853500"/>
              <a:gd name="connsiteY305" fmla="*/ 654320 h 4009157"/>
              <a:gd name="connsiteX306" fmla="*/ 2786444 w 3853500"/>
              <a:gd name="connsiteY306" fmla="*/ 637883 h 4009157"/>
              <a:gd name="connsiteX307" fmla="*/ 2774697 w 3853500"/>
              <a:gd name="connsiteY307" fmla="*/ 629706 h 4009157"/>
              <a:gd name="connsiteX308" fmla="*/ 79320 w 3853500"/>
              <a:gd name="connsiteY308" fmla="*/ 516741 h 4009157"/>
              <a:gd name="connsiteX309" fmla="*/ 75727 w 3853500"/>
              <a:gd name="connsiteY309" fmla="*/ 526133 h 4009157"/>
              <a:gd name="connsiteX310" fmla="*/ 91005 w 3853500"/>
              <a:gd name="connsiteY310" fmla="*/ 535584 h 4009157"/>
              <a:gd name="connsiteX311" fmla="*/ 94654 w 3853500"/>
              <a:gd name="connsiteY311" fmla="*/ 526133 h 4009157"/>
              <a:gd name="connsiteX312" fmla="*/ 79320 w 3853500"/>
              <a:gd name="connsiteY312" fmla="*/ 516741 h 4009157"/>
              <a:gd name="connsiteX313" fmla="*/ 506173 w 3853500"/>
              <a:gd name="connsiteY313" fmla="*/ 399589 h 4009157"/>
              <a:gd name="connsiteX314" fmla="*/ 458022 w 3853500"/>
              <a:gd name="connsiteY314" fmla="*/ 421203 h 4009157"/>
              <a:gd name="connsiteX315" fmla="*/ 463483 w 3853500"/>
              <a:gd name="connsiteY315" fmla="*/ 424938 h 4009157"/>
              <a:gd name="connsiteX316" fmla="*/ 483993 w 3853500"/>
              <a:gd name="connsiteY316" fmla="*/ 413338 h 4009157"/>
              <a:gd name="connsiteX317" fmla="*/ 485521 w 3853500"/>
              <a:gd name="connsiteY317" fmla="*/ 422589 h 4009157"/>
              <a:gd name="connsiteX318" fmla="*/ 486821 w 3853500"/>
              <a:gd name="connsiteY318" fmla="*/ 431841 h 4009157"/>
              <a:gd name="connsiteX319" fmla="*/ 513218 w 3853500"/>
              <a:gd name="connsiteY319" fmla="*/ 418656 h 4009157"/>
              <a:gd name="connsiteX320" fmla="*/ 506173 w 3853500"/>
              <a:gd name="connsiteY320" fmla="*/ 399589 h 4009157"/>
              <a:gd name="connsiteX321" fmla="*/ 638121 w 3853500"/>
              <a:gd name="connsiteY321" fmla="*/ 387848 h 4009157"/>
              <a:gd name="connsiteX322" fmla="*/ 632378 w 3853500"/>
              <a:gd name="connsiteY322" fmla="*/ 393507 h 4009157"/>
              <a:gd name="connsiteX323" fmla="*/ 620015 w 3853500"/>
              <a:gd name="connsiteY323" fmla="*/ 388612 h 4009157"/>
              <a:gd name="connsiteX324" fmla="*/ 638121 w 3853500"/>
              <a:gd name="connsiteY324" fmla="*/ 387848 h 4009157"/>
              <a:gd name="connsiteX325" fmla="*/ 598373 w 3853500"/>
              <a:gd name="connsiteY325" fmla="*/ 357796 h 4009157"/>
              <a:gd name="connsiteX326" fmla="*/ 634925 w 3853500"/>
              <a:gd name="connsiteY326" fmla="*/ 361170 h 4009157"/>
              <a:gd name="connsiteX327" fmla="*/ 556870 w 3853500"/>
              <a:gd name="connsiteY327" fmla="*/ 375769 h 4009157"/>
              <a:gd name="connsiteX328" fmla="*/ 547478 w 3853500"/>
              <a:gd name="connsiteY328" fmla="*/ 364565 h 4009157"/>
              <a:gd name="connsiteX329" fmla="*/ 598373 w 3853500"/>
              <a:gd name="connsiteY329" fmla="*/ 357796 h 4009157"/>
              <a:gd name="connsiteX330" fmla="*/ 629238 w 3853500"/>
              <a:gd name="connsiteY330" fmla="*/ 311321 h 4009157"/>
              <a:gd name="connsiteX331" fmla="*/ 648023 w 3853500"/>
              <a:gd name="connsiteY331" fmla="*/ 323741 h 4009157"/>
              <a:gd name="connsiteX332" fmla="*/ 619790 w 3853500"/>
              <a:gd name="connsiteY332" fmla="*/ 331634 h 4009157"/>
              <a:gd name="connsiteX333" fmla="*/ 629238 w 3853500"/>
              <a:gd name="connsiteY333" fmla="*/ 311321 h 4009157"/>
              <a:gd name="connsiteX334" fmla="*/ 222306 w 3853500"/>
              <a:gd name="connsiteY334" fmla="*/ 301204 h 4009157"/>
              <a:gd name="connsiteX335" fmla="*/ 185977 w 3853500"/>
              <a:gd name="connsiteY335" fmla="*/ 319187 h 4009157"/>
              <a:gd name="connsiteX336" fmla="*/ 161533 w 3853500"/>
              <a:gd name="connsiteY336" fmla="*/ 348807 h 4009157"/>
              <a:gd name="connsiteX337" fmla="*/ 179498 w 3853500"/>
              <a:gd name="connsiteY337" fmla="*/ 343968 h 4009157"/>
              <a:gd name="connsiteX338" fmla="*/ 205384 w 3853500"/>
              <a:gd name="connsiteY338" fmla="*/ 328438 h 4009157"/>
              <a:gd name="connsiteX339" fmla="*/ 225216 w 3853500"/>
              <a:gd name="connsiteY339" fmla="*/ 314348 h 4009157"/>
              <a:gd name="connsiteX340" fmla="*/ 222306 w 3853500"/>
              <a:gd name="connsiteY340" fmla="*/ 301204 h 4009157"/>
              <a:gd name="connsiteX341" fmla="*/ 668510 w 3853500"/>
              <a:gd name="connsiteY341" fmla="*/ 255634 h 4009157"/>
              <a:gd name="connsiteX342" fmla="*/ 673937 w 3853500"/>
              <a:gd name="connsiteY342" fmla="*/ 265038 h 4009157"/>
              <a:gd name="connsiteX343" fmla="*/ 636028 w 3853500"/>
              <a:gd name="connsiteY343" fmla="*/ 295422 h 4009157"/>
              <a:gd name="connsiteX344" fmla="*/ 581539 w 3853500"/>
              <a:gd name="connsiteY344" fmla="*/ 295761 h 4009157"/>
              <a:gd name="connsiteX345" fmla="*/ 556332 w 3853500"/>
              <a:gd name="connsiteY345" fmla="*/ 310190 h 4009157"/>
              <a:gd name="connsiteX346" fmla="*/ 551637 w 3853500"/>
              <a:gd name="connsiteY346" fmla="*/ 318536 h 4009157"/>
              <a:gd name="connsiteX347" fmla="*/ 506880 w 3853500"/>
              <a:gd name="connsiteY347" fmla="*/ 324957 h 4009157"/>
              <a:gd name="connsiteX348" fmla="*/ 485605 w 3853500"/>
              <a:gd name="connsiteY348" fmla="*/ 325325 h 4009157"/>
              <a:gd name="connsiteX349" fmla="*/ 507021 w 3853500"/>
              <a:gd name="connsiteY349" fmla="*/ 296949 h 4009157"/>
              <a:gd name="connsiteX350" fmla="*/ 576561 w 3853500"/>
              <a:gd name="connsiteY350" fmla="*/ 268687 h 4009157"/>
              <a:gd name="connsiteX351" fmla="*/ 649353 w 3853500"/>
              <a:gd name="connsiteY351" fmla="*/ 257371 h 4009157"/>
              <a:gd name="connsiteX352" fmla="*/ 668510 w 3853500"/>
              <a:gd name="connsiteY352" fmla="*/ 255634 h 4009157"/>
              <a:gd name="connsiteX353" fmla="*/ 307656 w 3853500"/>
              <a:gd name="connsiteY353" fmla="*/ 234314 h 4009157"/>
              <a:gd name="connsiteX354" fmla="*/ 292379 w 3853500"/>
              <a:gd name="connsiteY354" fmla="*/ 243762 h 4009157"/>
              <a:gd name="connsiteX355" fmla="*/ 296029 w 3853500"/>
              <a:gd name="connsiteY355" fmla="*/ 253155 h 4009157"/>
              <a:gd name="connsiteX356" fmla="*/ 311249 w 3853500"/>
              <a:gd name="connsiteY356" fmla="*/ 243762 h 4009157"/>
              <a:gd name="connsiteX357" fmla="*/ 307656 w 3853500"/>
              <a:gd name="connsiteY357" fmla="*/ 234314 h 4009157"/>
              <a:gd name="connsiteX358" fmla="*/ 2002901 w 3853500"/>
              <a:gd name="connsiteY358" fmla="*/ 230975 h 4009157"/>
              <a:gd name="connsiteX359" fmla="*/ 2068112 w 3853500"/>
              <a:gd name="connsiteY359" fmla="*/ 262605 h 4009157"/>
              <a:gd name="connsiteX360" fmla="*/ 2124609 w 3853500"/>
              <a:gd name="connsiteY360" fmla="*/ 267583 h 4009157"/>
              <a:gd name="connsiteX361" fmla="*/ 2002901 w 3853500"/>
              <a:gd name="connsiteY361" fmla="*/ 230975 h 4009157"/>
              <a:gd name="connsiteX362" fmla="*/ 377279 w 3853500"/>
              <a:gd name="connsiteY362" fmla="*/ 158947 h 4009157"/>
              <a:gd name="connsiteX363" fmla="*/ 363192 w 3853500"/>
              <a:gd name="connsiteY363" fmla="*/ 168396 h 4009157"/>
              <a:gd name="connsiteX364" fmla="*/ 377279 w 3853500"/>
              <a:gd name="connsiteY364" fmla="*/ 177788 h 4009157"/>
              <a:gd name="connsiteX365" fmla="*/ 391369 w 3853500"/>
              <a:gd name="connsiteY365" fmla="*/ 168396 h 4009157"/>
              <a:gd name="connsiteX366" fmla="*/ 377279 w 3853500"/>
              <a:gd name="connsiteY366" fmla="*/ 158947 h 4009157"/>
              <a:gd name="connsiteX367" fmla="*/ 1415640 w 3853500"/>
              <a:gd name="connsiteY367" fmla="*/ 152383 h 4009157"/>
              <a:gd name="connsiteX368" fmla="*/ 1404040 w 3853500"/>
              <a:gd name="connsiteY368" fmla="*/ 157080 h 4009157"/>
              <a:gd name="connsiteX369" fmla="*/ 1387376 w 3853500"/>
              <a:gd name="connsiteY369" fmla="*/ 152722 h 4009157"/>
              <a:gd name="connsiteX370" fmla="*/ 1415640 w 3853500"/>
              <a:gd name="connsiteY370" fmla="*/ 152383 h 4009157"/>
              <a:gd name="connsiteX371" fmla="*/ 1347770 w 3853500"/>
              <a:gd name="connsiteY371" fmla="*/ 36221 h 4009157"/>
              <a:gd name="connsiteX372" fmla="*/ 1361859 w 3853500"/>
              <a:gd name="connsiteY372" fmla="*/ 45613 h 4009157"/>
              <a:gd name="connsiteX373" fmla="*/ 1387830 w 3853500"/>
              <a:gd name="connsiteY373" fmla="*/ 55062 h 4009157"/>
              <a:gd name="connsiteX374" fmla="*/ 1441979 w 3853500"/>
              <a:gd name="connsiteY374" fmla="*/ 70057 h 4009157"/>
              <a:gd name="connsiteX375" fmla="*/ 1569118 w 3853500"/>
              <a:gd name="connsiteY375" fmla="*/ 83608 h 4009157"/>
              <a:gd name="connsiteX376" fmla="*/ 1585640 w 3853500"/>
              <a:gd name="connsiteY376" fmla="*/ 78233 h 4009157"/>
              <a:gd name="connsiteX377" fmla="*/ 1710431 w 3853500"/>
              <a:gd name="connsiteY377" fmla="*/ 107655 h 4009157"/>
              <a:gd name="connsiteX378" fmla="*/ 1837597 w 3853500"/>
              <a:gd name="connsiteY378" fmla="*/ 139483 h 4009157"/>
              <a:gd name="connsiteX379" fmla="*/ 1947565 w 3853500"/>
              <a:gd name="connsiteY379" fmla="*/ 177393 h 4009157"/>
              <a:gd name="connsiteX380" fmla="*/ 1993480 w 3853500"/>
              <a:gd name="connsiteY380" fmla="*/ 191763 h 4009157"/>
              <a:gd name="connsiteX381" fmla="*/ 2021234 w 3853500"/>
              <a:gd name="connsiteY381" fmla="*/ 191763 h 4009157"/>
              <a:gd name="connsiteX382" fmla="*/ 2030768 w 3853500"/>
              <a:gd name="connsiteY382" fmla="*/ 177393 h 4009157"/>
              <a:gd name="connsiteX383" fmla="*/ 2040160 w 3853500"/>
              <a:gd name="connsiteY383" fmla="*/ 191481 h 4009157"/>
              <a:gd name="connsiteX384" fmla="*/ 2056738 w 3853500"/>
              <a:gd name="connsiteY384" fmla="*/ 205626 h 4009157"/>
              <a:gd name="connsiteX385" fmla="*/ 2125060 w 3853500"/>
              <a:gd name="connsiteY385" fmla="*/ 225317 h 4009157"/>
              <a:gd name="connsiteX386" fmla="*/ 2210216 w 3853500"/>
              <a:gd name="connsiteY386" fmla="*/ 251967 h 4009157"/>
              <a:gd name="connsiteX387" fmla="*/ 2341542 w 3853500"/>
              <a:gd name="connsiteY387" fmla="*/ 319865 h 4009157"/>
              <a:gd name="connsiteX388" fmla="*/ 2148486 w 3853500"/>
              <a:gd name="connsiteY388" fmla="*/ 276977 h 4009157"/>
              <a:gd name="connsiteX389" fmla="*/ 2164866 w 3853500"/>
              <a:gd name="connsiteY389" fmla="*/ 292112 h 4009157"/>
              <a:gd name="connsiteX390" fmla="*/ 2200146 w 3853500"/>
              <a:gd name="connsiteY390" fmla="*/ 325749 h 4009157"/>
              <a:gd name="connsiteX391" fmla="*/ 2209906 w 3853500"/>
              <a:gd name="connsiteY391" fmla="*/ 337491 h 4009157"/>
              <a:gd name="connsiteX392" fmla="*/ 2259358 w 3853500"/>
              <a:gd name="connsiteY392" fmla="*/ 374043 h 4009157"/>
              <a:gd name="connsiteX393" fmla="*/ 2398096 w 3853500"/>
              <a:gd name="connsiteY393" fmla="*/ 469439 h 4009157"/>
              <a:gd name="connsiteX394" fmla="*/ 2526565 w 3853500"/>
              <a:gd name="connsiteY394" fmla="*/ 556123 h 4009157"/>
              <a:gd name="connsiteX395" fmla="*/ 2562439 w 3853500"/>
              <a:gd name="connsiteY395" fmla="*/ 573804 h 4009157"/>
              <a:gd name="connsiteX396" fmla="*/ 2543794 w 3853500"/>
              <a:gd name="connsiteY396" fmla="*/ 550860 h 4009157"/>
              <a:gd name="connsiteX397" fmla="*/ 2526253 w 3853500"/>
              <a:gd name="connsiteY397" fmla="*/ 523503 h 4009157"/>
              <a:gd name="connsiteX398" fmla="*/ 2511203 w 3853500"/>
              <a:gd name="connsiteY398" fmla="*/ 500785 h 4009157"/>
              <a:gd name="connsiteX399" fmla="*/ 2573783 w 3853500"/>
              <a:gd name="connsiteY399" fmla="*/ 499400 h 4009157"/>
              <a:gd name="connsiteX400" fmla="*/ 2641737 w 3853500"/>
              <a:gd name="connsiteY400" fmla="*/ 545400 h 4009157"/>
              <a:gd name="connsiteX401" fmla="*/ 2647819 w 3853500"/>
              <a:gd name="connsiteY401" fmla="*/ 557564 h 4009157"/>
              <a:gd name="connsiteX402" fmla="*/ 2672546 w 3853500"/>
              <a:gd name="connsiteY402" fmla="*/ 558046 h 4009157"/>
              <a:gd name="connsiteX403" fmla="*/ 2694641 w 3853500"/>
              <a:gd name="connsiteY403" fmla="*/ 563224 h 4009157"/>
              <a:gd name="connsiteX404" fmla="*/ 2736766 w 3853500"/>
              <a:gd name="connsiteY404" fmla="*/ 574907 h 4009157"/>
              <a:gd name="connsiteX405" fmla="*/ 2763303 w 3853500"/>
              <a:gd name="connsiteY405" fmla="*/ 590864 h 4009157"/>
              <a:gd name="connsiteX406" fmla="*/ 2781325 w 3853500"/>
              <a:gd name="connsiteY406" fmla="*/ 606197 h 4009157"/>
              <a:gd name="connsiteX407" fmla="*/ 2897487 w 3853500"/>
              <a:gd name="connsiteY407" fmla="*/ 700603 h 4009157"/>
              <a:gd name="connsiteX408" fmla="*/ 2863651 w 3853500"/>
              <a:gd name="connsiteY408" fmla="*/ 694465 h 4009157"/>
              <a:gd name="connsiteX409" fmla="*/ 2826901 w 3853500"/>
              <a:gd name="connsiteY409" fmla="*/ 665721 h 4009157"/>
              <a:gd name="connsiteX410" fmla="*/ 2941847 w 3853500"/>
              <a:gd name="connsiteY410" fmla="*/ 771869 h 4009157"/>
              <a:gd name="connsiteX411" fmla="*/ 3028813 w 3853500"/>
              <a:gd name="connsiteY411" fmla="*/ 867746 h 4009157"/>
              <a:gd name="connsiteX412" fmla="*/ 3228123 w 3853500"/>
              <a:gd name="connsiteY412" fmla="*/ 1081313 h 4009157"/>
              <a:gd name="connsiteX413" fmla="*/ 3259978 w 3853500"/>
              <a:gd name="connsiteY413" fmla="*/ 1104880 h 4009157"/>
              <a:gd name="connsiteX414" fmla="*/ 3224615 w 3853500"/>
              <a:gd name="connsiteY414" fmla="*/ 1056532 h 4009157"/>
              <a:gd name="connsiteX415" fmla="*/ 3198077 w 3853500"/>
              <a:gd name="connsiteY415" fmla="*/ 996583 h 4009157"/>
              <a:gd name="connsiteX416" fmla="*/ 3365276 w 3853500"/>
              <a:gd name="connsiteY416" fmla="*/ 1219260 h 4009157"/>
              <a:gd name="connsiteX417" fmla="*/ 3344963 w 3853500"/>
              <a:gd name="connsiteY417" fmla="*/ 1213263 h 4009157"/>
              <a:gd name="connsiteX418" fmla="*/ 3349462 w 3853500"/>
              <a:gd name="connsiteY418" fmla="*/ 1231906 h 4009157"/>
              <a:gd name="connsiteX419" fmla="*/ 3362589 w 3853500"/>
              <a:gd name="connsiteY419" fmla="*/ 1269560 h 4009157"/>
              <a:gd name="connsiteX420" fmla="*/ 3308299 w 3853500"/>
              <a:gd name="connsiteY420" fmla="*/ 1217817 h 4009157"/>
              <a:gd name="connsiteX421" fmla="*/ 3251151 w 3853500"/>
              <a:gd name="connsiteY421" fmla="*/ 1166073 h 4009157"/>
              <a:gd name="connsiteX422" fmla="*/ 3224020 w 3853500"/>
              <a:gd name="connsiteY422" fmla="*/ 1149636 h 4009157"/>
              <a:gd name="connsiteX423" fmla="*/ 3221162 w 3853500"/>
              <a:gd name="connsiteY423" fmla="*/ 1163726 h 4009157"/>
              <a:gd name="connsiteX424" fmla="*/ 3226141 w 3853500"/>
              <a:gd name="connsiteY424" fmla="*/ 1194250 h 4009157"/>
              <a:gd name="connsiteX425" fmla="*/ 3221020 w 3853500"/>
              <a:gd name="connsiteY425" fmla="*/ 1208905 h 4009157"/>
              <a:gd name="connsiteX426" fmla="*/ 3215986 w 3853500"/>
              <a:gd name="connsiteY426" fmla="*/ 1216856 h 4009157"/>
              <a:gd name="connsiteX427" fmla="*/ 3244786 w 3853500"/>
              <a:gd name="connsiteY427" fmla="*/ 1250069 h 4009157"/>
              <a:gd name="connsiteX428" fmla="*/ 3271435 w 3853500"/>
              <a:gd name="connsiteY428" fmla="*/ 1269136 h 4009157"/>
              <a:gd name="connsiteX429" fmla="*/ 3268210 w 3853500"/>
              <a:gd name="connsiteY429" fmla="*/ 1241101 h 4009157"/>
              <a:gd name="connsiteX430" fmla="*/ 3312684 w 3853500"/>
              <a:gd name="connsiteY430" fmla="*/ 1272051 h 4009157"/>
              <a:gd name="connsiteX431" fmla="*/ 3368954 w 3853500"/>
              <a:gd name="connsiteY431" fmla="*/ 1343683 h 4009157"/>
              <a:gd name="connsiteX432" fmla="*/ 3421660 w 3853500"/>
              <a:gd name="connsiteY432" fmla="*/ 1382073 h 4009157"/>
              <a:gd name="connsiteX433" fmla="*/ 3539492 w 3853500"/>
              <a:gd name="connsiteY433" fmla="*/ 1556826 h 4009157"/>
              <a:gd name="connsiteX434" fmla="*/ 3588434 w 3853500"/>
              <a:gd name="connsiteY434" fmla="*/ 1633693 h 4009157"/>
              <a:gd name="connsiteX435" fmla="*/ 3646601 w 3853500"/>
              <a:gd name="connsiteY435" fmla="*/ 1716840 h 4009157"/>
              <a:gd name="connsiteX436" fmla="*/ 3645780 w 3853500"/>
              <a:gd name="connsiteY436" fmla="*/ 1774581 h 4009157"/>
              <a:gd name="connsiteX437" fmla="*/ 3640207 w 3853500"/>
              <a:gd name="connsiteY437" fmla="*/ 1785360 h 4009157"/>
              <a:gd name="connsiteX438" fmla="*/ 3688471 w 3853500"/>
              <a:gd name="connsiteY438" fmla="*/ 2020599 h 4009157"/>
              <a:gd name="connsiteX439" fmla="*/ 3708926 w 3853500"/>
              <a:gd name="connsiteY439" fmla="*/ 2096305 h 4009157"/>
              <a:gd name="connsiteX440" fmla="*/ 3727710 w 3853500"/>
              <a:gd name="connsiteY440" fmla="*/ 2239287 h 4009157"/>
              <a:gd name="connsiteX441" fmla="*/ 3707115 w 3853500"/>
              <a:gd name="connsiteY441" fmla="*/ 2199284 h 4009157"/>
              <a:gd name="connsiteX442" fmla="*/ 3682388 w 3853500"/>
              <a:gd name="connsiteY442" fmla="*/ 2129378 h 4009157"/>
              <a:gd name="connsiteX443" fmla="*/ 3691865 w 3853500"/>
              <a:gd name="connsiteY443" fmla="*/ 2207092 h 4009157"/>
              <a:gd name="connsiteX444" fmla="*/ 3747118 w 3853500"/>
              <a:gd name="connsiteY444" fmla="*/ 2318784 h 4009157"/>
              <a:gd name="connsiteX445" fmla="*/ 3824889 w 3853500"/>
              <a:gd name="connsiteY445" fmla="*/ 2594790 h 4009157"/>
              <a:gd name="connsiteX446" fmla="*/ 3816232 w 3853500"/>
              <a:gd name="connsiteY446" fmla="*/ 2719525 h 4009157"/>
              <a:gd name="connsiteX447" fmla="*/ 3801465 w 3853500"/>
              <a:gd name="connsiteY447" fmla="*/ 2705435 h 4009157"/>
              <a:gd name="connsiteX448" fmla="*/ 3787461 w 3853500"/>
              <a:gd name="connsiteY448" fmla="*/ 2691290 h 4009157"/>
              <a:gd name="connsiteX449" fmla="*/ 3773372 w 3853500"/>
              <a:gd name="connsiteY449" fmla="*/ 2677259 h 4009157"/>
              <a:gd name="connsiteX450" fmla="*/ 3749466 w 3853500"/>
              <a:gd name="connsiteY450" fmla="*/ 2683000 h 4009157"/>
              <a:gd name="connsiteX451" fmla="*/ 3763414 w 3853500"/>
              <a:gd name="connsiteY451" fmla="*/ 2804369 h 4009157"/>
              <a:gd name="connsiteX452" fmla="*/ 3777135 w 3853500"/>
              <a:gd name="connsiteY452" fmla="*/ 2844485 h 4009157"/>
              <a:gd name="connsiteX453" fmla="*/ 3803247 w 3853500"/>
              <a:gd name="connsiteY453" fmla="*/ 2893937 h 4009157"/>
              <a:gd name="connsiteX454" fmla="*/ 3844920 w 3853500"/>
              <a:gd name="connsiteY454" fmla="*/ 3227770 h 4009157"/>
              <a:gd name="connsiteX455" fmla="*/ 3821014 w 3853500"/>
              <a:gd name="connsiteY455" fmla="*/ 3320366 h 4009157"/>
              <a:gd name="connsiteX456" fmla="*/ 3810942 w 3853500"/>
              <a:gd name="connsiteY456" fmla="*/ 3336944 h 4009157"/>
              <a:gd name="connsiteX457" fmla="*/ 3801465 w 3853500"/>
              <a:gd name="connsiteY457" fmla="*/ 3350353 h 4009157"/>
              <a:gd name="connsiteX458" fmla="*/ 3792073 w 3853500"/>
              <a:gd name="connsiteY458" fmla="*/ 3336123 h 4009157"/>
              <a:gd name="connsiteX459" fmla="*/ 3743045 w 3853500"/>
              <a:gd name="connsiteY459" fmla="*/ 3229467 h 4009157"/>
              <a:gd name="connsiteX460" fmla="*/ 3750711 w 3853500"/>
              <a:gd name="connsiteY460" fmla="*/ 3195433 h 4009157"/>
              <a:gd name="connsiteX461" fmla="*/ 3741234 w 3853500"/>
              <a:gd name="connsiteY461" fmla="*/ 3168273 h 4009157"/>
              <a:gd name="connsiteX462" fmla="*/ 3739847 w 3853500"/>
              <a:gd name="connsiteY462" fmla="*/ 3087051 h 4009157"/>
              <a:gd name="connsiteX463" fmla="*/ 3777786 w 3853500"/>
              <a:gd name="connsiteY463" fmla="*/ 3077233 h 4009157"/>
              <a:gd name="connsiteX464" fmla="*/ 3798381 w 3853500"/>
              <a:gd name="connsiteY464" fmla="*/ 3083458 h 4009157"/>
              <a:gd name="connsiteX465" fmla="*/ 3759707 w 3853500"/>
              <a:gd name="connsiteY465" fmla="*/ 2954989 h 4009157"/>
              <a:gd name="connsiteX466" fmla="*/ 3732066 w 3853500"/>
              <a:gd name="connsiteY466" fmla="*/ 2882055 h 4009157"/>
              <a:gd name="connsiteX467" fmla="*/ 3675711 w 3853500"/>
              <a:gd name="connsiteY467" fmla="*/ 2667894 h 4009157"/>
              <a:gd name="connsiteX468" fmla="*/ 3655823 w 3853500"/>
              <a:gd name="connsiteY468" fmla="*/ 2611397 h 4009157"/>
              <a:gd name="connsiteX469" fmla="*/ 3646148 w 3853500"/>
              <a:gd name="connsiteY469" fmla="*/ 2662433 h 4009157"/>
              <a:gd name="connsiteX470" fmla="*/ 3609313 w 3853500"/>
              <a:gd name="connsiteY470" fmla="*/ 2708717 h 4009157"/>
              <a:gd name="connsiteX471" fmla="*/ 3594799 w 3853500"/>
              <a:gd name="connsiteY471" fmla="*/ 2656152 h 4009157"/>
              <a:gd name="connsiteX472" fmla="*/ 3576100 w 3853500"/>
              <a:gd name="connsiteY472" fmla="*/ 2616150 h 4009157"/>
              <a:gd name="connsiteX473" fmla="*/ 3532164 w 3853500"/>
              <a:gd name="connsiteY473" fmla="*/ 2583191 h 4009157"/>
              <a:gd name="connsiteX474" fmla="*/ 3491001 w 3853500"/>
              <a:gd name="connsiteY474" fmla="*/ 2550374 h 4009157"/>
              <a:gd name="connsiteX475" fmla="*/ 3424546 w 3853500"/>
              <a:gd name="connsiteY475" fmla="*/ 2707218 h 4009157"/>
              <a:gd name="connsiteX476" fmla="*/ 3411419 w 3853500"/>
              <a:gd name="connsiteY476" fmla="*/ 2774408 h 4009157"/>
              <a:gd name="connsiteX477" fmla="*/ 3376649 w 3853500"/>
              <a:gd name="connsiteY477" fmla="*/ 2972359 h 4009157"/>
              <a:gd name="connsiteX478" fmla="*/ 3354696 w 3853500"/>
              <a:gd name="connsiteY478" fmla="*/ 3041559 h 4009157"/>
              <a:gd name="connsiteX479" fmla="*/ 3345529 w 3853500"/>
              <a:gd name="connsiteY479" fmla="*/ 3120944 h 4009157"/>
              <a:gd name="connsiteX480" fmla="*/ 3359901 w 3853500"/>
              <a:gd name="connsiteY480" fmla="*/ 3197668 h 4009157"/>
              <a:gd name="connsiteX481" fmla="*/ 3390342 w 3853500"/>
              <a:gd name="connsiteY481" fmla="*/ 3310379 h 4009157"/>
              <a:gd name="connsiteX482" fmla="*/ 3443330 w 3853500"/>
              <a:gd name="connsiteY482" fmla="*/ 3405634 h 4009157"/>
              <a:gd name="connsiteX483" fmla="*/ 3407458 w 3853500"/>
              <a:gd name="connsiteY483" fmla="*/ 3486716 h 4009157"/>
              <a:gd name="connsiteX484" fmla="*/ 3371499 w 3853500"/>
              <a:gd name="connsiteY484" fmla="*/ 3422807 h 4009157"/>
              <a:gd name="connsiteX485" fmla="*/ 3335458 w 3853500"/>
              <a:gd name="connsiteY485" fmla="*/ 3428069 h 4009157"/>
              <a:gd name="connsiteX486" fmla="*/ 3302782 w 3853500"/>
              <a:gd name="connsiteY486" fmla="*/ 3458737 h 4009157"/>
              <a:gd name="connsiteX487" fmla="*/ 3253272 w 3853500"/>
              <a:gd name="connsiteY487" fmla="*/ 3406935 h 4009157"/>
              <a:gd name="connsiteX488" fmla="*/ 3217088 w 3853500"/>
              <a:gd name="connsiteY488" fmla="*/ 3352108 h 4009157"/>
              <a:gd name="connsiteX489" fmla="*/ 3184497 w 3853500"/>
              <a:gd name="connsiteY489" fmla="*/ 3300307 h 4009157"/>
              <a:gd name="connsiteX490" fmla="*/ 3138638 w 3853500"/>
              <a:gd name="connsiteY490" fmla="*/ 3227458 h 4009157"/>
              <a:gd name="connsiteX491" fmla="*/ 3109499 w 3853500"/>
              <a:gd name="connsiteY491" fmla="*/ 3182759 h 4009157"/>
              <a:gd name="connsiteX492" fmla="*/ 3093259 w 3853500"/>
              <a:gd name="connsiteY492" fmla="*/ 3162247 h 4009157"/>
              <a:gd name="connsiteX493" fmla="*/ 3088450 w 3853500"/>
              <a:gd name="connsiteY493" fmla="*/ 3149262 h 4009157"/>
              <a:gd name="connsiteX494" fmla="*/ 3070599 w 3853500"/>
              <a:gd name="connsiteY494" fmla="*/ 3102696 h 4009157"/>
              <a:gd name="connsiteX495" fmla="*/ 3047881 w 3853500"/>
              <a:gd name="connsiteY495" fmla="*/ 3059721 h 4009157"/>
              <a:gd name="connsiteX496" fmla="*/ 3012235 w 3853500"/>
              <a:gd name="connsiteY496" fmla="*/ 3054658 h 4009157"/>
              <a:gd name="connsiteX497" fmla="*/ 2939724 w 3853500"/>
              <a:gd name="connsiteY497" fmla="*/ 3040003 h 4009157"/>
              <a:gd name="connsiteX498" fmla="*/ 2890413 w 3853500"/>
              <a:gd name="connsiteY498" fmla="*/ 3021019 h 4009157"/>
              <a:gd name="connsiteX499" fmla="*/ 2878249 w 3853500"/>
              <a:gd name="connsiteY499" fmla="*/ 3007666 h 4009157"/>
              <a:gd name="connsiteX500" fmla="*/ 2849364 w 3853500"/>
              <a:gd name="connsiteY500" fmla="*/ 2988004 h 4009157"/>
              <a:gd name="connsiteX501" fmla="*/ 2815386 w 3853500"/>
              <a:gd name="connsiteY501" fmla="*/ 2968172 h 4009157"/>
              <a:gd name="connsiteX502" fmla="*/ 2791339 w 3853500"/>
              <a:gd name="connsiteY502" fmla="*/ 2944634 h 4009157"/>
              <a:gd name="connsiteX503" fmla="*/ 2747686 w 3853500"/>
              <a:gd name="connsiteY503" fmla="*/ 2952415 h 4009157"/>
              <a:gd name="connsiteX504" fmla="*/ 2689946 w 3853500"/>
              <a:gd name="connsiteY504" fmla="*/ 2983506 h 4009157"/>
              <a:gd name="connsiteX505" fmla="*/ 2638568 w 3853500"/>
              <a:gd name="connsiteY505" fmla="*/ 3013833 h 4009157"/>
              <a:gd name="connsiteX506" fmla="*/ 2610334 w 3853500"/>
              <a:gd name="connsiteY506" fmla="*/ 3027244 h 4009157"/>
              <a:gd name="connsiteX507" fmla="*/ 2558166 w 3853500"/>
              <a:gd name="connsiteY507" fmla="*/ 3036354 h 4009157"/>
              <a:gd name="connsiteX508" fmla="*/ 2437562 w 3853500"/>
              <a:gd name="connsiteY508" fmla="*/ 3037938 h 4009157"/>
              <a:gd name="connsiteX509" fmla="*/ 2440051 w 3853500"/>
              <a:gd name="connsiteY509" fmla="*/ 3086230 h 4009157"/>
              <a:gd name="connsiteX510" fmla="*/ 2505489 w 3853500"/>
              <a:gd name="connsiteY510" fmla="*/ 3119245 h 4009157"/>
              <a:gd name="connsiteX511" fmla="*/ 2562127 w 3853500"/>
              <a:gd name="connsiteY511" fmla="*/ 3134863 h 4009157"/>
              <a:gd name="connsiteX512" fmla="*/ 2591605 w 3853500"/>
              <a:gd name="connsiteY512" fmla="*/ 3189578 h 4009157"/>
              <a:gd name="connsiteX513" fmla="*/ 2580375 w 3853500"/>
              <a:gd name="connsiteY513" fmla="*/ 3258777 h 4009157"/>
              <a:gd name="connsiteX514" fmla="*/ 2561872 w 3853500"/>
              <a:gd name="connsiteY514" fmla="*/ 3294054 h 4009157"/>
              <a:gd name="connsiteX515" fmla="*/ 2548660 w 3853500"/>
              <a:gd name="connsiteY515" fmla="*/ 3329504 h 4009157"/>
              <a:gd name="connsiteX516" fmla="*/ 2529875 w 3853500"/>
              <a:gd name="connsiteY516" fmla="*/ 3376665 h 4009157"/>
              <a:gd name="connsiteX517" fmla="*/ 2510949 w 3853500"/>
              <a:gd name="connsiteY517" fmla="*/ 3407954 h 4009157"/>
              <a:gd name="connsiteX518" fmla="*/ 2491682 w 3853500"/>
              <a:gd name="connsiteY518" fmla="*/ 3432681 h 4009157"/>
              <a:gd name="connsiteX519" fmla="*/ 2467099 w 3853500"/>
              <a:gd name="connsiteY519" fmla="*/ 3463941 h 4009157"/>
              <a:gd name="connsiteX520" fmla="*/ 2441748 w 3853500"/>
              <a:gd name="connsiteY520" fmla="*/ 3495374 h 4009157"/>
              <a:gd name="connsiteX521" fmla="*/ 2349209 w 3853500"/>
              <a:gd name="connsiteY521" fmla="*/ 3579001 h 4009157"/>
              <a:gd name="connsiteX522" fmla="*/ 2299135 w 3853500"/>
              <a:gd name="connsiteY522" fmla="*/ 3630801 h 4009157"/>
              <a:gd name="connsiteX523" fmla="*/ 2229795 w 3853500"/>
              <a:gd name="connsiteY523" fmla="*/ 3682262 h 4009157"/>
              <a:gd name="connsiteX524" fmla="*/ 2102146 w 3853500"/>
              <a:gd name="connsiteY524" fmla="*/ 3764731 h 4009157"/>
              <a:gd name="connsiteX525" fmla="*/ 2067376 w 3853500"/>
              <a:gd name="connsiteY525" fmla="*/ 3789173 h 4009157"/>
              <a:gd name="connsiteX526" fmla="*/ 2011106 w 3853500"/>
              <a:gd name="connsiteY526" fmla="*/ 3815060 h 4009157"/>
              <a:gd name="connsiteX527" fmla="*/ 1958937 w 3853500"/>
              <a:gd name="connsiteY527" fmla="*/ 3774179 h 4009157"/>
              <a:gd name="connsiteX528" fmla="*/ 1922187 w 3853500"/>
              <a:gd name="connsiteY528" fmla="*/ 3666787 h 4009157"/>
              <a:gd name="connsiteX529" fmla="*/ 1872113 w 3853500"/>
              <a:gd name="connsiteY529" fmla="*/ 3596116 h 4009157"/>
              <a:gd name="connsiteX530" fmla="*/ 1819209 w 3853500"/>
              <a:gd name="connsiteY530" fmla="*/ 3533340 h 4009157"/>
              <a:gd name="connsiteX531" fmla="*/ 1783279 w 3853500"/>
              <a:gd name="connsiteY531" fmla="*/ 3500381 h 4009157"/>
              <a:gd name="connsiteX532" fmla="*/ 1739824 w 3853500"/>
              <a:gd name="connsiteY532" fmla="*/ 3444647 h 4009157"/>
              <a:gd name="connsiteX533" fmla="*/ 1675463 w 3853500"/>
              <a:gd name="connsiteY533" fmla="*/ 3335021 h 4009157"/>
              <a:gd name="connsiteX534" fmla="*/ 1639138 w 3853500"/>
              <a:gd name="connsiteY534" fmla="*/ 3302232 h 4009157"/>
              <a:gd name="connsiteX535" fmla="*/ 1616985 w 3853500"/>
              <a:gd name="connsiteY535" fmla="*/ 3275072 h 4009157"/>
              <a:gd name="connsiteX536" fmla="*/ 1603095 w 3853500"/>
              <a:gd name="connsiteY536" fmla="*/ 3253938 h 4009157"/>
              <a:gd name="connsiteX537" fmla="*/ 1519241 w 3853500"/>
              <a:gd name="connsiteY537" fmla="*/ 3167398 h 4009157"/>
              <a:gd name="connsiteX538" fmla="*/ 1503171 w 3853500"/>
              <a:gd name="connsiteY538" fmla="*/ 3187852 h 4009157"/>
              <a:gd name="connsiteX539" fmla="*/ 1578312 w 3853500"/>
              <a:gd name="connsiteY539" fmla="*/ 3319913 h 4009157"/>
              <a:gd name="connsiteX540" fmla="*/ 1593023 w 3853500"/>
              <a:gd name="connsiteY540" fmla="*/ 3349675 h 4009157"/>
              <a:gd name="connsiteX541" fmla="*/ 1608441 w 3853500"/>
              <a:gd name="connsiteY541" fmla="*/ 3388066 h 4009157"/>
              <a:gd name="connsiteX542" fmla="*/ 1677923 w 3853500"/>
              <a:gd name="connsiteY542" fmla="*/ 3505756 h 4009157"/>
              <a:gd name="connsiteX543" fmla="*/ 1711618 w 3853500"/>
              <a:gd name="connsiteY543" fmla="*/ 3564403 h 4009157"/>
              <a:gd name="connsiteX544" fmla="*/ 1759345 w 3853500"/>
              <a:gd name="connsiteY544" fmla="*/ 3623164 h 4009157"/>
              <a:gd name="connsiteX545" fmla="*/ 1789871 w 3853500"/>
              <a:gd name="connsiteY545" fmla="*/ 3672616 h 4009157"/>
              <a:gd name="connsiteX546" fmla="*/ 1788343 w 3853500"/>
              <a:gd name="connsiteY546" fmla="*/ 3679660 h 4009157"/>
              <a:gd name="connsiteX547" fmla="*/ 1782346 w 3853500"/>
              <a:gd name="connsiteY547" fmla="*/ 3693974 h 4009157"/>
              <a:gd name="connsiteX548" fmla="*/ 1804582 w 3853500"/>
              <a:gd name="connsiteY548" fmla="*/ 3693296 h 4009157"/>
              <a:gd name="connsiteX549" fmla="*/ 1825716 w 3853500"/>
              <a:gd name="connsiteY549" fmla="*/ 3681555 h 4009157"/>
              <a:gd name="connsiteX550" fmla="*/ 1846906 w 3853500"/>
              <a:gd name="connsiteY550" fmla="*/ 3703425 h 4009157"/>
              <a:gd name="connsiteX551" fmla="*/ 1886768 w 3853500"/>
              <a:gd name="connsiteY551" fmla="*/ 3748945 h 4009157"/>
              <a:gd name="connsiteX552" fmla="*/ 1986775 w 3853500"/>
              <a:gd name="connsiteY552" fmla="*/ 3851442 h 4009157"/>
              <a:gd name="connsiteX553" fmla="*/ 2075779 w 3853500"/>
              <a:gd name="connsiteY553" fmla="*/ 3877554 h 4009157"/>
              <a:gd name="connsiteX554" fmla="*/ 2134142 w 3853500"/>
              <a:gd name="connsiteY554" fmla="*/ 3848668 h 4009157"/>
              <a:gd name="connsiteX555" fmla="*/ 2162320 w 3853500"/>
              <a:gd name="connsiteY555" fmla="*/ 3834156 h 4009157"/>
              <a:gd name="connsiteX556" fmla="*/ 2287676 w 3853500"/>
              <a:gd name="connsiteY556" fmla="*/ 3768324 h 4009157"/>
              <a:gd name="connsiteX557" fmla="*/ 2313591 w 3853500"/>
              <a:gd name="connsiteY557" fmla="*/ 3755139 h 4009157"/>
              <a:gd name="connsiteX558" fmla="*/ 2331953 w 3853500"/>
              <a:gd name="connsiteY558" fmla="*/ 3781450 h 4009157"/>
              <a:gd name="connsiteX559" fmla="*/ 2343693 w 3853500"/>
              <a:gd name="connsiteY559" fmla="*/ 3819728 h 4009157"/>
              <a:gd name="connsiteX560" fmla="*/ 2339336 w 3853500"/>
              <a:gd name="connsiteY560" fmla="*/ 3840719 h 4009157"/>
              <a:gd name="connsiteX561" fmla="*/ 2328275 w 3853500"/>
              <a:gd name="connsiteY561" fmla="*/ 3862814 h 4009157"/>
              <a:gd name="connsiteX562" fmla="*/ 2312601 w 3853500"/>
              <a:gd name="connsiteY562" fmla="*/ 3916087 h 4009157"/>
              <a:gd name="connsiteX563" fmla="*/ 2291429 w 3853500"/>
              <a:gd name="connsiteY563" fmla="*/ 3962194 h 4009157"/>
              <a:gd name="connsiteX564" fmla="*/ 2272461 w 3853500"/>
              <a:gd name="connsiteY564" fmla="*/ 4009157 h 4009157"/>
              <a:gd name="connsiteX565" fmla="*/ 0 w 3853500"/>
              <a:gd name="connsiteY565" fmla="*/ 4009157 h 4009157"/>
              <a:gd name="connsiteX566" fmla="*/ 0 w 3853500"/>
              <a:gd name="connsiteY566" fmla="*/ 2659299 h 4009157"/>
              <a:gd name="connsiteX567" fmla="*/ 5888 w 3853500"/>
              <a:gd name="connsiteY567" fmla="*/ 2660549 h 4009157"/>
              <a:gd name="connsiteX568" fmla="*/ 21975 w 3853500"/>
              <a:gd name="connsiteY568" fmla="*/ 2669081 h 4009157"/>
              <a:gd name="connsiteX569" fmla="*/ 59631 w 3853500"/>
              <a:gd name="connsiteY569" fmla="*/ 2672335 h 4009157"/>
              <a:gd name="connsiteX570" fmla="*/ 363531 w 3853500"/>
              <a:gd name="connsiteY570" fmla="*/ 2659633 h 4009157"/>
              <a:gd name="connsiteX571" fmla="*/ 465208 w 3853500"/>
              <a:gd name="connsiteY571" fmla="*/ 2664527 h 4009157"/>
              <a:gd name="connsiteX572" fmla="*/ 520121 w 3853500"/>
              <a:gd name="connsiteY572" fmla="*/ 2676833 h 4009157"/>
              <a:gd name="connsiteX573" fmla="*/ 538623 w 3853500"/>
              <a:gd name="connsiteY573" fmla="*/ 2685067 h 4009157"/>
              <a:gd name="connsiteX574" fmla="*/ 551947 w 3853500"/>
              <a:gd name="connsiteY574" fmla="*/ 2700060 h 4009157"/>
              <a:gd name="connsiteX575" fmla="*/ 538198 w 3853500"/>
              <a:gd name="connsiteY575" fmla="*/ 2725353 h 4009157"/>
              <a:gd name="connsiteX576" fmla="*/ 534944 w 3853500"/>
              <a:gd name="connsiteY576" fmla="*/ 2750984 h 4009157"/>
              <a:gd name="connsiteX577" fmla="*/ 550420 w 3853500"/>
              <a:gd name="connsiteY577" fmla="*/ 2814809 h 4009157"/>
              <a:gd name="connsiteX578" fmla="*/ 522383 w 3853500"/>
              <a:gd name="connsiteY578" fmla="*/ 2822956 h 4009157"/>
              <a:gd name="connsiteX579" fmla="*/ 501166 w 3853500"/>
              <a:gd name="connsiteY579" fmla="*/ 2837723 h 4009157"/>
              <a:gd name="connsiteX580" fmla="*/ 505042 w 3853500"/>
              <a:gd name="connsiteY580" fmla="*/ 2846437 h 4009157"/>
              <a:gd name="connsiteX581" fmla="*/ 546062 w 3853500"/>
              <a:gd name="connsiteY581" fmla="*/ 2874275 h 4009157"/>
              <a:gd name="connsiteX582" fmla="*/ 598288 w 3853500"/>
              <a:gd name="connsiteY582" fmla="*/ 2907857 h 4009157"/>
              <a:gd name="connsiteX583" fmla="*/ 702710 w 3853500"/>
              <a:gd name="connsiteY583" fmla="*/ 2964834 h 4009157"/>
              <a:gd name="connsiteX584" fmla="*/ 728540 w 3853500"/>
              <a:gd name="connsiteY584" fmla="*/ 2993578 h 4009157"/>
              <a:gd name="connsiteX585" fmla="*/ 796861 w 3853500"/>
              <a:gd name="connsiteY585" fmla="*/ 3025292 h 4009157"/>
              <a:gd name="connsiteX586" fmla="*/ 871832 w 3853500"/>
              <a:gd name="connsiteY586" fmla="*/ 3002064 h 4009157"/>
              <a:gd name="connsiteX587" fmla="*/ 909487 w 3853500"/>
              <a:gd name="connsiteY587" fmla="*/ 2943276 h 4009157"/>
              <a:gd name="connsiteX588" fmla="*/ 1011788 w 3853500"/>
              <a:gd name="connsiteY588" fmla="*/ 2944380 h 4009157"/>
              <a:gd name="connsiteX589" fmla="*/ 1066021 w 3853500"/>
              <a:gd name="connsiteY589" fmla="*/ 2968766 h 4009157"/>
              <a:gd name="connsiteX590" fmla="*/ 1112023 w 3853500"/>
              <a:gd name="connsiteY590" fmla="*/ 2983053 h 4009157"/>
              <a:gd name="connsiteX591" fmla="*/ 1154430 w 3853500"/>
              <a:gd name="connsiteY591" fmla="*/ 2995841 h 4009157"/>
              <a:gd name="connsiteX592" fmla="*/ 1234465 w 3853500"/>
              <a:gd name="connsiteY592" fmla="*/ 3009986 h 4009157"/>
              <a:gd name="connsiteX593" fmla="*/ 1306804 w 3853500"/>
              <a:gd name="connsiteY593" fmla="*/ 3000962 h 4009157"/>
              <a:gd name="connsiteX594" fmla="*/ 1437480 w 3853500"/>
              <a:gd name="connsiteY594" fmla="*/ 2988175 h 4009157"/>
              <a:gd name="connsiteX595" fmla="*/ 1511517 w 3853500"/>
              <a:gd name="connsiteY595" fmla="*/ 2888534 h 4009157"/>
              <a:gd name="connsiteX596" fmla="*/ 1493976 w 3853500"/>
              <a:gd name="connsiteY596" fmla="*/ 2730699 h 4009157"/>
              <a:gd name="connsiteX597" fmla="*/ 1463734 w 3853500"/>
              <a:gd name="connsiteY597" fmla="*/ 2741761 h 4009157"/>
              <a:gd name="connsiteX598" fmla="*/ 1382143 w 3853500"/>
              <a:gd name="connsiteY598" fmla="*/ 2754746 h 4009157"/>
              <a:gd name="connsiteX599" fmla="*/ 1323977 w 3853500"/>
              <a:gd name="connsiteY599" fmla="*/ 2741705 h 4009157"/>
              <a:gd name="connsiteX600" fmla="*/ 1250477 w 3853500"/>
              <a:gd name="connsiteY600" fmla="*/ 2751295 h 4009157"/>
              <a:gd name="connsiteX601" fmla="*/ 1229711 w 3853500"/>
              <a:gd name="connsiteY601" fmla="*/ 2757661 h 4009157"/>
              <a:gd name="connsiteX602" fmla="*/ 1201535 w 3853500"/>
              <a:gd name="connsiteY602" fmla="*/ 2777067 h 4009157"/>
              <a:gd name="connsiteX603" fmla="*/ 1181985 w 3853500"/>
              <a:gd name="connsiteY603" fmla="*/ 2747306 h 4009157"/>
              <a:gd name="connsiteX604" fmla="*/ 1167840 w 3853500"/>
              <a:gd name="connsiteY604" fmla="*/ 2713668 h 4009157"/>
              <a:gd name="connsiteX605" fmla="*/ 1154430 w 3853500"/>
              <a:gd name="connsiteY605" fmla="*/ 2705718 h 4009157"/>
              <a:gd name="connsiteX606" fmla="*/ 1135702 w 3853500"/>
              <a:gd name="connsiteY606" fmla="*/ 2696326 h 4009157"/>
              <a:gd name="connsiteX607" fmla="*/ 1145094 w 3853500"/>
              <a:gd name="connsiteY607" fmla="*/ 2686792 h 4009157"/>
              <a:gd name="connsiteX608" fmla="*/ 1154486 w 3853500"/>
              <a:gd name="connsiteY608" fmla="*/ 2682661 h 4009157"/>
              <a:gd name="connsiteX609" fmla="*/ 1139917 w 3853500"/>
              <a:gd name="connsiteY609" fmla="*/ 2672647 h 4009157"/>
              <a:gd name="connsiteX610" fmla="*/ 1127526 w 3853500"/>
              <a:gd name="connsiteY610" fmla="*/ 2630437 h 4009157"/>
              <a:gd name="connsiteX611" fmla="*/ 1123253 w 3853500"/>
              <a:gd name="connsiteY611" fmla="*/ 2581804 h 4009157"/>
              <a:gd name="connsiteX612" fmla="*/ 1116718 w 3853500"/>
              <a:gd name="connsiteY612" fmla="*/ 2586302 h 4009157"/>
              <a:gd name="connsiteX613" fmla="*/ 1102687 w 3853500"/>
              <a:gd name="connsiteY613" fmla="*/ 2597223 h 4009157"/>
              <a:gd name="connsiteX614" fmla="*/ 1088597 w 3853500"/>
              <a:gd name="connsiteY614" fmla="*/ 2583133 h 4009157"/>
              <a:gd name="connsiteX615" fmla="*/ 1097990 w 3853500"/>
              <a:gd name="connsiteY615" fmla="*/ 2569046 h 4009157"/>
              <a:gd name="connsiteX616" fmla="*/ 1107382 w 3853500"/>
              <a:gd name="connsiteY616" fmla="*/ 2553428 h 4009157"/>
              <a:gd name="connsiteX617" fmla="*/ 1088880 w 3853500"/>
              <a:gd name="connsiteY617" fmla="*/ 2559313 h 4009157"/>
              <a:gd name="connsiteX618" fmla="*/ 1040869 w 3853500"/>
              <a:gd name="connsiteY618" fmla="*/ 2586726 h 4009157"/>
              <a:gd name="connsiteX619" fmla="*/ 1011505 w 3853500"/>
              <a:gd name="connsiteY619" fmla="*/ 2592725 h 4009157"/>
              <a:gd name="connsiteX620" fmla="*/ 1035948 w 3853500"/>
              <a:gd name="connsiteY620" fmla="*/ 2619035 h 4009157"/>
              <a:gd name="connsiteX621" fmla="*/ 1071254 w 3853500"/>
              <a:gd name="connsiteY621" fmla="*/ 2638725 h 4009157"/>
              <a:gd name="connsiteX622" fmla="*/ 1076573 w 3853500"/>
              <a:gd name="connsiteY622" fmla="*/ 2640875 h 4009157"/>
              <a:gd name="connsiteX623" fmla="*/ 1109023 w 3853500"/>
              <a:gd name="connsiteY623" fmla="*/ 2690893 h 4009157"/>
              <a:gd name="connsiteX624" fmla="*/ 1131685 w 3853500"/>
              <a:gd name="connsiteY624" fmla="*/ 2740488 h 4009157"/>
              <a:gd name="connsiteX625" fmla="*/ 1121810 w 3853500"/>
              <a:gd name="connsiteY625" fmla="*/ 2757830 h 4009157"/>
              <a:gd name="connsiteX626" fmla="*/ 1118359 w 3853500"/>
              <a:gd name="connsiteY626" fmla="*/ 2766685 h 4009157"/>
              <a:gd name="connsiteX627" fmla="*/ 1103987 w 3853500"/>
              <a:gd name="connsiteY627" fmla="*/ 2752738 h 4009157"/>
              <a:gd name="connsiteX628" fmla="*/ 1084156 w 3853500"/>
              <a:gd name="connsiteY628" fmla="*/ 2744391 h 4009157"/>
              <a:gd name="connsiteX629" fmla="*/ 1069642 w 3853500"/>
              <a:gd name="connsiteY629" fmla="*/ 2729822 h 4009157"/>
              <a:gd name="connsiteX630" fmla="*/ 1031167 w 3853500"/>
              <a:gd name="connsiteY630" fmla="*/ 2711235 h 4009157"/>
              <a:gd name="connsiteX631" fmla="*/ 1022679 w 3853500"/>
              <a:gd name="connsiteY631" fmla="*/ 2750248 h 4009157"/>
              <a:gd name="connsiteX632" fmla="*/ 1013146 w 3853500"/>
              <a:gd name="connsiteY632" fmla="*/ 2776078 h 4009157"/>
              <a:gd name="connsiteX633" fmla="*/ 1003752 w 3853500"/>
              <a:gd name="connsiteY633" fmla="*/ 2768694 h 4009157"/>
              <a:gd name="connsiteX634" fmla="*/ 975575 w 3853500"/>
              <a:gd name="connsiteY634" fmla="*/ 2750729 h 4009157"/>
              <a:gd name="connsiteX635" fmla="*/ 947255 w 3853500"/>
              <a:gd name="connsiteY635" fmla="*/ 2720400 h 4009157"/>
              <a:gd name="connsiteX636" fmla="*/ 933704 w 3853500"/>
              <a:gd name="connsiteY636" fmla="*/ 2700711 h 4009157"/>
              <a:gd name="connsiteX637" fmla="*/ 920153 w 3853500"/>
              <a:gd name="connsiteY637" fmla="*/ 2671572 h 4009157"/>
              <a:gd name="connsiteX638" fmla="*/ 921399 w 3853500"/>
              <a:gd name="connsiteY638" fmla="*/ 2663282 h 4009157"/>
              <a:gd name="connsiteX639" fmla="*/ 909657 w 3853500"/>
              <a:gd name="connsiteY639" fmla="*/ 2644836 h 4009157"/>
              <a:gd name="connsiteX640" fmla="*/ 900067 w 3853500"/>
              <a:gd name="connsiteY640" fmla="*/ 2620677 h 4009157"/>
              <a:gd name="connsiteX641" fmla="*/ 868635 w 3853500"/>
              <a:gd name="connsiteY641" fmla="*/ 2521969 h 4009157"/>
              <a:gd name="connsiteX642" fmla="*/ 848549 w 3853500"/>
              <a:gd name="connsiteY642" fmla="*/ 2470990 h 4009157"/>
              <a:gd name="connsiteX643" fmla="*/ 791006 w 3853500"/>
              <a:gd name="connsiteY643" fmla="*/ 2436729 h 4009157"/>
              <a:gd name="connsiteX644" fmla="*/ 758952 w 3853500"/>
              <a:gd name="connsiteY644" fmla="*/ 2416217 h 4009157"/>
              <a:gd name="connsiteX645" fmla="*/ 737819 w 3853500"/>
              <a:gd name="connsiteY645" fmla="*/ 2385608 h 4009157"/>
              <a:gd name="connsiteX646" fmla="*/ 683529 w 3853500"/>
              <a:gd name="connsiteY646" fmla="*/ 2309844 h 4009157"/>
              <a:gd name="connsiteX647" fmla="*/ 655889 w 3853500"/>
              <a:gd name="connsiteY647" fmla="*/ 2317087 h 4009157"/>
              <a:gd name="connsiteX648" fmla="*/ 670402 w 3853500"/>
              <a:gd name="connsiteY648" fmla="*/ 2362324 h 4009157"/>
              <a:gd name="connsiteX649" fmla="*/ 692921 w 3853500"/>
              <a:gd name="connsiteY649" fmla="*/ 2401082 h 4009157"/>
              <a:gd name="connsiteX650" fmla="*/ 750181 w 3853500"/>
              <a:gd name="connsiteY650" fmla="*/ 2465387 h 4009157"/>
              <a:gd name="connsiteX651" fmla="*/ 768288 w 3853500"/>
              <a:gd name="connsiteY651" fmla="*/ 2477694 h 4009157"/>
              <a:gd name="connsiteX652" fmla="*/ 810753 w 3853500"/>
              <a:gd name="connsiteY652" fmla="*/ 2519960 h 4009157"/>
              <a:gd name="connsiteX653" fmla="*/ 843966 w 3853500"/>
              <a:gd name="connsiteY653" fmla="*/ 2587718 h 4009157"/>
              <a:gd name="connsiteX654" fmla="*/ 815307 w 3853500"/>
              <a:gd name="connsiteY654" fmla="*/ 2580390 h 4009157"/>
              <a:gd name="connsiteX655" fmla="*/ 785828 w 3853500"/>
              <a:gd name="connsiteY655" fmla="*/ 2565112 h 4009157"/>
              <a:gd name="connsiteX656" fmla="*/ 786394 w 3853500"/>
              <a:gd name="connsiteY656" fmla="*/ 2581266 h 4009157"/>
              <a:gd name="connsiteX657" fmla="*/ 796693 w 3853500"/>
              <a:gd name="connsiteY657" fmla="*/ 2607521 h 4009157"/>
              <a:gd name="connsiteX658" fmla="*/ 728652 w 3853500"/>
              <a:gd name="connsiteY658" fmla="*/ 2681983 h 4009157"/>
              <a:gd name="connsiteX659" fmla="*/ 711932 w 3853500"/>
              <a:gd name="connsiteY659" fmla="*/ 2710245 h 4009157"/>
              <a:gd name="connsiteX660" fmla="*/ 670910 w 3853500"/>
              <a:gd name="connsiteY660" fmla="*/ 2724334 h 4009157"/>
              <a:gd name="connsiteX661" fmla="*/ 650456 w 3853500"/>
              <a:gd name="connsiteY661" fmla="*/ 2710245 h 4009157"/>
              <a:gd name="connsiteX662" fmla="*/ 589461 w 3853500"/>
              <a:gd name="connsiteY662" fmla="*/ 2657963 h 4009157"/>
              <a:gd name="connsiteX663" fmla="*/ 647769 w 3853500"/>
              <a:gd name="connsiteY663" fmla="*/ 2642347 h 4009157"/>
              <a:gd name="connsiteX664" fmla="*/ 733208 w 3853500"/>
              <a:gd name="connsiteY664" fmla="*/ 2631088 h 4009157"/>
              <a:gd name="connsiteX665" fmla="*/ 707179 w 3853500"/>
              <a:gd name="connsiteY665" fmla="*/ 2556427 h 4009157"/>
              <a:gd name="connsiteX666" fmla="*/ 628785 w 3853500"/>
              <a:gd name="connsiteY666" fmla="*/ 2493424 h 4009157"/>
              <a:gd name="connsiteX667" fmla="*/ 594808 w 3853500"/>
              <a:gd name="connsiteY667" fmla="*/ 2455768 h 4009157"/>
              <a:gd name="connsiteX668" fmla="*/ 554806 w 3853500"/>
              <a:gd name="connsiteY668" fmla="*/ 2418340 h 4009157"/>
              <a:gd name="connsiteX669" fmla="*/ 542442 w 3853500"/>
              <a:gd name="connsiteY669" fmla="*/ 2408890 h 4009157"/>
              <a:gd name="connsiteX670" fmla="*/ 552598 w 3853500"/>
              <a:gd name="connsiteY670" fmla="*/ 2399498 h 4009157"/>
              <a:gd name="connsiteX671" fmla="*/ 534917 w 3853500"/>
              <a:gd name="connsiteY671" fmla="*/ 2346735 h 4009157"/>
              <a:gd name="connsiteX672" fmla="*/ 491547 w 3853500"/>
              <a:gd name="connsiteY672" fmla="*/ 2350668 h 4009157"/>
              <a:gd name="connsiteX673" fmla="*/ 416944 w 3853500"/>
              <a:gd name="connsiteY673" fmla="*/ 2380713 h 4009157"/>
              <a:gd name="connsiteX674" fmla="*/ 374054 w 3853500"/>
              <a:gd name="connsiteY674" fmla="*/ 2365719 h 4009157"/>
              <a:gd name="connsiteX675" fmla="*/ 316512 w 3853500"/>
              <a:gd name="connsiteY675" fmla="*/ 2384023 h 4009157"/>
              <a:gd name="connsiteX676" fmla="*/ 255318 w 3853500"/>
              <a:gd name="connsiteY676" fmla="*/ 2438370 h 4009157"/>
              <a:gd name="connsiteX677" fmla="*/ 161307 w 3853500"/>
              <a:gd name="connsiteY677" fmla="*/ 2522507 h 4009157"/>
              <a:gd name="connsiteX678" fmla="*/ 99832 w 3853500"/>
              <a:gd name="connsiteY678" fmla="*/ 2592469 h 4009157"/>
              <a:gd name="connsiteX679" fmla="*/ 77735 w 3853500"/>
              <a:gd name="connsiteY679" fmla="*/ 2601863 h 4009157"/>
              <a:gd name="connsiteX680" fmla="*/ 2510 w 3853500"/>
              <a:gd name="connsiteY680" fmla="*/ 2607180 h 4009157"/>
              <a:gd name="connsiteX681" fmla="*/ 0 w 3853500"/>
              <a:gd name="connsiteY681" fmla="*/ 2606633 h 4009157"/>
              <a:gd name="connsiteX682" fmla="*/ 0 w 3853500"/>
              <a:gd name="connsiteY682" fmla="*/ 2227783 h 4009157"/>
              <a:gd name="connsiteX683" fmla="*/ 10701 w 3853500"/>
              <a:gd name="connsiteY683" fmla="*/ 2234909 h 4009157"/>
              <a:gd name="connsiteX684" fmla="*/ 25285 w 3853500"/>
              <a:gd name="connsiteY684" fmla="*/ 2239231 h 4009157"/>
              <a:gd name="connsiteX685" fmla="*/ 48427 w 3853500"/>
              <a:gd name="connsiteY685" fmla="*/ 2248567 h 4009157"/>
              <a:gd name="connsiteX686" fmla="*/ 104442 w 3853500"/>
              <a:gd name="connsiteY686" fmla="*/ 2272047 h 4009157"/>
              <a:gd name="connsiteX687" fmla="*/ 167447 w 3853500"/>
              <a:gd name="connsiteY687" fmla="*/ 2266928 h 4009157"/>
              <a:gd name="connsiteX688" fmla="*/ 189683 w 3853500"/>
              <a:gd name="connsiteY688" fmla="*/ 2215126 h 4009157"/>
              <a:gd name="connsiteX689" fmla="*/ 174350 w 3853500"/>
              <a:gd name="connsiteY689" fmla="*/ 2116985 h 4009157"/>
              <a:gd name="connsiteX690" fmla="*/ 165382 w 3853500"/>
              <a:gd name="connsiteY690" fmla="*/ 2103802 h 4009157"/>
              <a:gd name="connsiteX691" fmla="*/ 151236 w 3853500"/>
              <a:gd name="connsiteY691" fmla="*/ 2085215 h 4009157"/>
              <a:gd name="connsiteX692" fmla="*/ 137147 w 3853500"/>
              <a:gd name="connsiteY692" fmla="*/ 2051294 h 4009157"/>
              <a:gd name="connsiteX693" fmla="*/ 174038 w 3853500"/>
              <a:gd name="connsiteY693" fmla="*/ 2022776 h 4009157"/>
              <a:gd name="connsiteX694" fmla="*/ 216389 w 3853500"/>
              <a:gd name="connsiteY694" fmla="*/ 2034574 h 4009157"/>
              <a:gd name="connsiteX695" fmla="*/ 216050 w 3853500"/>
              <a:gd name="connsiteY695" fmla="*/ 2023739 h 4009157"/>
              <a:gd name="connsiteX696" fmla="*/ 224962 w 3853500"/>
              <a:gd name="connsiteY696" fmla="*/ 2006736 h 4009157"/>
              <a:gd name="connsiteX697" fmla="*/ 243549 w 3853500"/>
              <a:gd name="connsiteY697" fmla="*/ 2001079 h 4009157"/>
              <a:gd name="connsiteX698" fmla="*/ 266692 w 3853500"/>
              <a:gd name="connsiteY698" fmla="*/ 2006878 h 4009157"/>
              <a:gd name="connsiteX699" fmla="*/ 322226 w 3853500"/>
              <a:gd name="connsiteY699" fmla="*/ 2007980 h 4009157"/>
              <a:gd name="connsiteX700" fmla="*/ 358551 w 3853500"/>
              <a:gd name="connsiteY700" fmla="*/ 1991969 h 4009157"/>
              <a:gd name="connsiteX701" fmla="*/ 325536 w 3853500"/>
              <a:gd name="connsiteY701" fmla="*/ 1983735 h 4009157"/>
              <a:gd name="connsiteX702" fmla="*/ 221935 w 3853500"/>
              <a:gd name="connsiteY702" fmla="*/ 1971854 h 4009157"/>
              <a:gd name="connsiteX703" fmla="*/ 134827 w 3853500"/>
              <a:gd name="connsiteY703" fmla="*/ 1967299 h 4009157"/>
              <a:gd name="connsiteX704" fmla="*/ 144163 w 3853500"/>
              <a:gd name="connsiteY704" fmla="*/ 1944100 h 4009157"/>
              <a:gd name="connsiteX705" fmla="*/ 188976 w 3853500"/>
              <a:gd name="connsiteY705" fmla="*/ 1923731 h 4009157"/>
              <a:gd name="connsiteX706" fmla="*/ 194634 w 3853500"/>
              <a:gd name="connsiteY706" fmla="*/ 1901013 h 4009157"/>
              <a:gd name="connsiteX707" fmla="*/ 210251 w 3853500"/>
              <a:gd name="connsiteY707" fmla="*/ 1862820 h 4009157"/>
              <a:gd name="connsiteX708" fmla="*/ 227027 w 3853500"/>
              <a:gd name="connsiteY708" fmla="*/ 1836991 h 4009157"/>
              <a:gd name="connsiteX709" fmla="*/ 252517 w 3853500"/>
              <a:gd name="connsiteY709" fmla="*/ 1813848 h 4009157"/>
              <a:gd name="connsiteX710" fmla="*/ 277385 w 3853500"/>
              <a:gd name="connsiteY710" fmla="*/ 1790283 h 4009157"/>
              <a:gd name="connsiteX711" fmla="*/ 272010 w 3853500"/>
              <a:gd name="connsiteY711" fmla="*/ 1780409 h 4009157"/>
              <a:gd name="connsiteX712" fmla="*/ 253280 w 3853500"/>
              <a:gd name="connsiteY712" fmla="*/ 1796846 h 4009157"/>
              <a:gd name="connsiteX713" fmla="*/ 244087 w 3853500"/>
              <a:gd name="connsiteY713" fmla="*/ 1782898 h 4009157"/>
              <a:gd name="connsiteX714" fmla="*/ 230959 w 3853500"/>
              <a:gd name="connsiteY714" fmla="*/ 1780494 h 4009157"/>
              <a:gd name="connsiteX715" fmla="*/ 212457 w 3853500"/>
              <a:gd name="connsiteY715" fmla="*/ 1811840 h 4009157"/>
              <a:gd name="connsiteX716" fmla="*/ 195964 w 3853500"/>
              <a:gd name="connsiteY716" fmla="*/ 1846015 h 4009157"/>
              <a:gd name="connsiteX717" fmla="*/ 71088 w 3853500"/>
              <a:gd name="connsiteY717" fmla="*/ 1867432 h 4009157"/>
              <a:gd name="connsiteX718" fmla="*/ 76209 w 3853500"/>
              <a:gd name="connsiteY718" fmla="*/ 1804315 h 4009157"/>
              <a:gd name="connsiteX719" fmla="*/ 95191 w 3853500"/>
              <a:gd name="connsiteY719" fmla="*/ 1780550 h 4009157"/>
              <a:gd name="connsiteX720" fmla="*/ 135195 w 3853500"/>
              <a:gd name="connsiteY720" fmla="*/ 1725977 h 4009157"/>
              <a:gd name="connsiteX721" fmla="*/ 166428 w 3853500"/>
              <a:gd name="connsiteY721" fmla="*/ 1715822 h 4009157"/>
              <a:gd name="connsiteX722" fmla="*/ 206149 w 3853500"/>
              <a:gd name="connsiteY722" fmla="*/ 1704703 h 4009157"/>
              <a:gd name="connsiteX723" fmla="*/ 239588 w 3853500"/>
              <a:gd name="connsiteY723" fmla="*/ 1691717 h 4009157"/>
              <a:gd name="connsiteX724" fmla="*/ 240890 w 3853500"/>
              <a:gd name="connsiteY724" fmla="*/ 1674460 h 4009157"/>
              <a:gd name="connsiteX725" fmla="*/ 247934 w 3853500"/>
              <a:gd name="connsiteY725" fmla="*/ 1654572 h 4009157"/>
              <a:gd name="connsiteX726" fmla="*/ 247934 w 3853500"/>
              <a:gd name="connsiteY726" fmla="*/ 1649197 h 4009157"/>
              <a:gd name="connsiteX727" fmla="*/ 253677 w 3853500"/>
              <a:gd name="connsiteY727" fmla="*/ 1604384 h 4009157"/>
              <a:gd name="connsiteX728" fmla="*/ 306779 w 3853500"/>
              <a:gd name="connsiteY728" fmla="*/ 1590974 h 4009157"/>
              <a:gd name="connsiteX729" fmla="*/ 320444 w 3853500"/>
              <a:gd name="connsiteY729" fmla="*/ 1590153 h 4009157"/>
              <a:gd name="connsiteX730" fmla="*/ 344603 w 3853500"/>
              <a:gd name="connsiteY730" fmla="*/ 1585258 h 4009157"/>
              <a:gd name="connsiteX731" fmla="*/ 373489 w 3853500"/>
              <a:gd name="connsiteY731" fmla="*/ 1574961 h 4009157"/>
              <a:gd name="connsiteX732" fmla="*/ 403477 w 3853500"/>
              <a:gd name="connsiteY732" fmla="*/ 1569982 h 4009157"/>
              <a:gd name="connsiteX733" fmla="*/ 384353 w 3853500"/>
              <a:gd name="connsiteY733" fmla="*/ 1609278 h 4009157"/>
              <a:gd name="connsiteX734" fmla="*/ 372555 w 3853500"/>
              <a:gd name="connsiteY734" fmla="*/ 1636918 h 4009157"/>
              <a:gd name="connsiteX735" fmla="*/ 372555 w 3853500"/>
              <a:gd name="connsiteY735" fmla="*/ 1688776 h 4009157"/>
              <a:gd name="connsiteX736" fmla="*/ 383051 w 3853500"/>
              <a:gd name="connsiteY736" fmla="*/ 1823128 h 4009157"/>
              <a:gd name="connsiteX737" fmla="*/ 389190 w 3853500"/>
              <a:gd name="connsiteY737" fmla="*/ 1950155 h 4009157"/>
              <a:gd name="connsiteX738" fmla="*/ 383588 w 3853500"/>
              <a:gd name="connsiteY738" fmla="*/ 1961075 h 4009157"/>
              <a:gd name="connsiteX739" fmla="*/ 470469 w 3853500"/>
              <a:gd name="connsiteY739" fmla="*/ 1905739 h 4009157"/>
              <a:gd name="connsiteX740" fmla="*/ 542103 w 3853500"/>
              <a:gd name="connsiteY740" fmla="*/ 1872241 h 4009157"/>
              <a:gd name="connsiteX741" fmla="*/ 603493 w 3853500"/>
              <a:gd name="connsiteY741" fmla="*/ 1797921 h 4009157"/>
              <a:gd name="connsiteX742" fmla="*/ 660754 w 3853500"/>
              <a:gd name="connsiteY742" fmla="*/ 1716075 h 4009157"/>
              <a:gd name="connsiteX743" fmla="*/ 704266 w 3853500"/>
              <a:gd name="connsiteY743" fmla="*/ 1714888 h 4009157"/>
              <a:gd name="connsiteX744" fmla="*/ 711593 w 3853500"/>
              <a:gd name="connsiteY744" fmla="*/ 1695678 h 4009157"/>
              <a:gd name="connsiteX745" fmla="*/ 668845 w 3853500"/>
              <a:gd name="connsiteY745" fmla="*/ 1678958 h 4009157"/>
              <a:gd name="connsiteX746" fmla="*/ 622223 w 3853500"/>
              <a:gd name="connsiteY746" fmla="*/ 1693047 h 4009157"/>
              <a:gd name="connsiteX747" fmla="*/ 575543 w 3853500"/>
              <a:gd name="connsiteY747" fmla="*/ 1595726 h 4009157"/>
              <a:gd name="connsiteX748" fmla="*/ 645222 w 3853500"/>
              <a:gd name="connsiteY748" fmla="*/ 1472435 h 4009157"/>
              <a:gd name="connsiteX749" fmla="*/ 683556 w 3853500"/>
              <a:gd name="connsiteY749" fmla="*/ 1447765 h 4009157"/>
              <a:gd name="connsiteX750" fmla="*/ 716713 w 3853500"/>
              <a:gd name="connsiteY750" fmla="*/ 1428415 h 4009157"/>
              <a:gd name="connsiteX751" fmla="*/ 783367 w 3853500"/>
              <a:gd name="connsiteY751" fmla="*/ 1367759 h 4009157"/>
              <a:gd name="connsiteX752" fmla="*/ 839722 w 3853500"/>
              <a:gd name="connsiteY752" fmla="*/ 1307046 h 4009157"/>
              <a:gd name="connsiteX753" fmla="*/ 858650 w 3853500"/>
              <a:gd name="connsiteY753" fmla="*/ 1290892 h 4009157"/>
              <a:gd name="connsiteX754" fmla="*/ 834262 w 3853500"/>
              <a:gd name="connsiteY754" fmla="*/ 1297993 h 4009157"/>
              <a:gd name="connsiteX755" fmla="*/ 808772 w 3853500"/>
              <a:gd name="connsiteY755" fmla="*/ 1303935 h 4009157"/>
              <a:gd name="connsiteX756" fmla="*/ 901934 w 3853500"/>
              <a:gd name="connsiteY756" fmla="*/ 1222090 h 4009157"/>
              <a:gd name="connsiteX757" fmla="*/ 942475 w 3853500"/>
              <a:gd name="connsiteY757" fmla="*/ 1194591 h 4009157"/>
              <a:gd name="connsiteX758" fmla="*/ 976113 w 3853500"/>
              <a:gd name="connsiteY758" fmla="*/ 1184914 h 4009157"/>
              <a:gd name="connsiteX759" fmla="*/ 1003810 w 3853500"/>
              <a:gd name="connsiteY759" fmla="*/ 1177445 h 4009157"/>
              <a:gd name="connsiteX760" fmla="*/ 1099404 w 3853500"/>
              <a:gd name="connsiteY760" fmla="*/ 1148647 h 4009157"/>
              <a:gd name="connsiteX761" fmla="*/ 1158757 w 3853500"/>
              <a:gd name="connsiteY761" fmla="*/ 1171222 h 4009157"/>
              <a:gd name="connsiteX762" fmla="*/ 1197432 w 3853500"/>
              <a:gd name="connsiteY762" fmla="*/ 1194364 h 4009157"/>
              <a:gd name="connsiteX763" fmla="*/ 1211097 w 3853500"/>
              <a:gd name="connsiteY763" fmla="*/ 1203813 h 4009157"/>
              <a:gd name="connsiteX764" fmla="*/ 1229740 w 3853500"/>
              <a:gd name="connsiteY764" fmla="*/ 1213205 h 4009157"/>
              <a:gd name="connsiteX765" fmla="*/ 1380049 w 3853500"/>
              <a:gd name="connsiteY765" fmla="*/ 1282745 h 4009157"/>
              <a:gd name="connsiteX766" fmla="*/ 1414592 w 3853500"/>
              <a:gd name="connsiteY766" fmla="*/ 1304019 h 4009157"/>
              <a:gd name="connsiteX767" fmla="*/ 1423617 w 3853500"/>
              <a:gd name="connsiteY767" fmla="*/ 1289166 h 4009157"/>
              <a:gd name="connsiteX768" fmla="*/ 1408906 w 3853500"/>
              <a:gd name="connsiteY768" fmla="*/ 1257199 h 4009157"/>
              <a:gd name="connsiteX769" fmla="*/ 1399428 w 3853500"/>
              <a:gd name="connsiteY769" fmla="*/ 1241384 h 4009157"/>
              <a:gd name="connsiteX770" fmla="*/ 1389980 w 3853500"/>
              <a:gd name="connsiteY770" fmla="*/ 1226248 h 4009157"/>
              <a:gd name="connsiteX771" fmla="*/ 1420647 w 3853500"/>
              <a:gd name="connsiteY771" fmla="*/ 1215469 h 4009157"/>
              <a:gd name="connsiteX772" fmla="*/ 1467610 w 3853500"/>
              <a:gd name="connsiteY772" fmla="*/ 1226785 h 4009157"/>
              <a:gd name="connsiteX773" fmla="*/ 1518449 w 3853500"/>
              <a:gd name="connsiteY773" fmla="*/ 1195496 h 4009157"/>
              <a:gd name="connsiteX774" fmla="*/ 1584536 w 3853500"/>
              <a:gd name="connsiteY774" fmla="*/ 1151079 h 4009157"/>
              <a:gd name="connsiteX775" fmla="*/ 1545438 w 3853500"/>
              <a:gd name="connsiteY775" fmla="*/ 1107285 h 4009157"/>
              <a:gd name="connsiteX776" fmla="*/ 1477002 w 3853500"/>
              <a:gd name="connsiteY776" fmla="*/ 1096591 h 4009157"/>
              <a:gd name="connsiteX777" fmla="*/ 1442062 w 3853500"/>
              <a:gd name="connsiteY777" fmla="*/ 1036699 h 4009157"/>
              <a:gd name="connsiteX778" fmla="*/ 1431058 w 3853500"/>
              <a:gd name="connsiteY778" fmla="*/ 968461 h 4009157"/>
              <a:gd name="connsiteX779" fmla="*/ 1450069 w 3853500"/>
              <a:gd name="connsiteY779" fmla="*/ 871961 h 4009157"/>
              <a:gd name="connsiteX780" fmla="*/ 1474938 w 3853500"/>
              <a:gd name="connsiteY780" fmla="*/ 839852 h 4009157"/>
              <a:gd name="connsiteX781" fmla="*/ 1491374 w 3853500"/>
              <a:gd name="connsiteY781" fmla="*/ 829158 h 4009157"/>
              <a:gd name="connsiteX782" fmla="*/ 1504218 w 3853500"/>
              <a:gd name="connsiteY782" fmla="*/ 865201 h 4009157"/>
              <a:gd name="connsiteX783" fmla="*/ 1499719 w 3853500"/>
              <a:gd name="connsiteY783" fmla="*/ 967076 h 4009157"/>
              <a:gd name="connsiteX784" fmla="*/ 1520175 w 3853500"/>
              <a:gd name="connsiteY784" fmla="*/ 1053617 h 4009157"/>
              <a:gd name="connsiteX785" fmla="*/ 1677528 w 3853500"/>
              <a:gd name="connsiteY785" fmla="*/ 1083097 h 4009157"/>
              <a:gd name="connsiteX786" fmla="*/ 1715240 w 3853500"/>
              <a:gd name="connsiteY786" fmla="*/ 1076193 h 4009157"/>
              <a:gd name="connsiteX787" fmla="*/ 1689268 w 3853500"/>
              <a:gd name="connsiteY787" fmla="*/ 1053673 h 4009157"/>
              <a:gd name="connsiteX788" fmla="*/ 1663439 w 3853500"/>
              <a:gd name="connsiteY788" fmla="*/ 1012228 h 4009157"/>
              <a:gd name="connsiteX789" fmla="*/ 1650312 w 3853500"/>
              <a:gd name="connsiteY789" fmla="*/ 978589 h 4009157"/>
              <a:gd name="connsiteX790" fmla="*/ 1630424 w 3853500"/>
              <a:gd name="connsiteY790" fmla="*/ 931825 h 4009157"/>
              <a:gd name="connsiteX791" fmla="*/ 1647624 w 3853500"/>
              <a:gd name="connsiteY791" fmla="*/ 905995 h 4009157"/>
              <a:gd name="connsiteX792" fmla="*/ 1674557 w 3853500"/>
              <a:gd name="connsiteY792" fmla="*/ 886248 h 4009157"/>
              <a:gd name="connsiteX793" fmla="*/ 1677499 w 3853500"/>
              <a:gd name="connsiteY793" fmla="*/ 860418 h 4009157"/>
              <a:gd name="connsiteX794" fmla="*/ 1698633 w 3853500"/>
              <a:gd name="connsiteY794" fmla="*/ 883278 h 4009157"/>
              <a:gd name="connsiteX795" fmla="*/ 1719850 w 3853500"/>
              <a:gd name="connsiteY795" fmla="*/ 890181 h 4009157"/>
              <a:gd name="connsiteX796" fmla="*/ 1709412 w 3853500"/>
              <a:gd name="connsiteY796" fmla="*/ 874281 h 4009157"/>
              <a:gd name="connsiteX797" fmla="*/ 1703413 w 3853500"/>
              <a:gd name="connsiteY797" fmla="*/ 850714 h 4009157"/>
              <a:gd name="connsiteX798" fmla="*/ 1700557 w 3853500"/>
              <a:gd name="connsiteY798" fmla="*/ 827149 h 4009157"/>
              <a:gd name="connsiteX799" fmla="*/ 1687232 w 3853500"/>
              <a:gd name="connsiteY799" fmla="*/ 787146 h 4009157"/>
              <a:gd name="connsiteX800" fmla="*/ 1653396 w 3853500"/>
              <a:gd name="connsiteY800" fmla="*/ 692513 h 4009157"/>
              <a:gd name="connsiteX801" fmla="*/ 1656309 w 3853500"/>
              <a:gd name="connsiteY801" fmla="*/ 657431 h 4009157"/>
              <a:gd name="connsiteX802" fmla="*/ 1658573 w 3853500"/>
              <a:gd name="connsiteY802" fmla="*/ 646512 h 4009157"/>
              <a:gd name="connsiteX803" fmla="*/ 1632885 w 3853500"/>
              <a:gd name="connsiteY803" fmla="*/ 625576 h 4009157"/>
              <a:gd name="connsiteX804" fmla="*/ 1625785 w 3853500"/>
              <a:gd name="connsiteY804" fmla="*/ 625378 h 4009157"/>
              <a:gd name="connsiteX805" fmla="*/ 1565410 w 3853500"/>
              <a:gd name="connsiteY805" fmla="*/ 647417 h 4009157"/>
              <a:gd name="connsiteX806" fmla="*/ 1455359 w 3853500"/>
              <a:gd name="connsiteY806" fmla="*/ 623738 h 4009157"/>
              <a:gd name="connsiteX807" fmla="*/ 1474145 w 3853500"/>
              <a:gd name="connsiteY807" fmla="*/ 613778 h 4009157"/>
              <a:gd name="connsiteX808" fmla="*/ 1529199 w 3853500"/>
              <a:gd name="connsiteY808" fmla="*/ 605207 h 4009157"/>
              <a:gd name="connsiteX809" fmla="*/ 1574775 w 3853500"/>
              <a:gd name="connsiteY809" fmla="*/ 595871 h 4009157"/>
              <a:gd name="connsiteX810" fmla="*/ 1597436 w 3853500"/>
              <a:gd name="connsiteY810" fmla="*/ 591457 h 4009157"/>
              <a:gd name="connsiteX811" fmla="*/ 1638458 w 3853500"/>
              <a:gd name="connsiteY811" fmla="*/ 587383 h 4009157"/>
              <a:gd name="connsiteX812" fmla="*/ 1685280 w 3853500"/>
              <a:gd name="connsiteY812" fmla="*/ 578613 h 4009157"/>
              <a:gd name="connsiteX813" fmla="*/ 1778667 w 3853500"/>
              <a:gd name="connsiteY813" fmla="*/ 577311 h 4009157"/>
              <a:gd name="connsiteX814" fmla="*/ 1823424 w 3853500"/>
              <a:gd name="connsiteY814" fmla="*/ 571173 h 4009157"/>
              <a:gd name="connsiteX815" fmla="*/ 1839917 w 3853500"/>
              <a:gd name="connsiteY815" fmla="*/ 538977 h 4009157"/>
              <a:gd name="connsiteX816" fmla="*/ 1831062 w 3853500"/>
              <a:gd name="connsiteY816" fmla="*/ 526133 h 4009157"/>
              <a:gd name="connsiteX817" fmla="*/ 1801442 w 3853500"/>
              <a:gd name="connsiteY817" fmla="*/ 489723 h 4009157"/>
              <a:gd name="connsiteX818" fmla="*/ 1845689 w 3853500"/>
              <a:gd name="connsiteY818" fmla="*/ 468591 h 4009157"/>
              <a:gd name="connsiteX819" fmla="*/ 1872905 w 3853500"/>
              <a:gd name="connsiteY819" fmla="*/ 463074 h 4009157"/>
              <a:gd name="connsiteX820" fmla="*/ 1861107 w 3853500"/>
              <a:gd name="connsiteY820" fmla="*/ 445251 h 4009157"/>
              <a:gd name="connsiteX821" fmla="*/ 1731592 w 3853500"/>
              <a:gd name="connsiteY821" fmla="*/ 409123 h 4009157"/>
              <a:gd name="connsiteX822" fmla="*/ 1635035 w 3853500"/>
              <a:gd name="connsiteY822" fmla="*/ 384820 h 4009157"/>
              <a:gd name="connsiteX823" fmla="*/ 1625643 w 3853500"/>
              <a:gd name="connsiteY823" fmla="*/ 361056 h 4009157"/>
              <a:gd name="connsiteX824" fmla="*/ 1635996 w 3853500"/>
              <a:gd name="connsiteY824" fmla="*/ 328098 h 4009157"/>
              <a:gd name="connsiteX825" fmla="*/ 1660667 w 3853500"/>
              <a:gd name="connsiteY825" fmla="*/ 346883 h 4009157"/>
              <a:gd name="connsiteX826" fmla="*/ 1675491 w 3853500"/>
              <a:gd name="connsiteY826" fmla="*/ 365753 h 4009157"/>
              <a:gd name="connsiteX827" fmla="*/ 1702424 w 3853500"/>
              <a:gd name="connsiteY827" fmla="*/ 381229 h 4009157"/>
              <a:gd name="connsiteX828" fmla="*/ 1725425 w 3853500"/>
              <a:gd name="connsiteY828" fmla="*/ 381229 h 4009157"/>
              <a:gd name="connsiteX829" fmla="*/ 1744492 w 3853500"/>
              <a:gd name="connsiteY829" fmla="*/ 365753 h 4009157"/>
              <a:gd name="connsiteX830" fmla="*/ 1747407 w 3853500"/>
              <a:gd name="connsiteY830" fmla="*/ 341706 h 4009157"/>
              <a:gd name="connsiteX831" fmla="*/ 1741748 w 3853500"/>
              <a:gd name="connsiteY831" fmla="*/ 318026 h 4009157"/>
              <a:gd name="connsiteX832" fmla="*/ 1714249 w 3853500"/>
              <a:gd name="connsiteY832" fmla="*/ 281701 h 4009157"/>
              <a:gd name="connsiteX833" fmla="*/ 1693992 w 3853500"/>
              <a:gd name="connsiteY833" fmla="*/ 242943 h 4009157"/>
              <a:gd name="connsiteX834" fmla="*/ 1588129 w 3853500"/>
              <a:gd name="connsiteY834" fmla="*/ 191763 h 4009157"/>
              <a:gd name="connsiteX835" fmla="*/ 1451512 w 3853500"/>
              <a:gd name="connsiteY835" fmla="*/ 134984 h 4009157"/>
              <a:gd name="connsiteX836" fmla="*/ 1326636 w 3853500"/>
              <a:gd name="connsiteY836" fmla="*/ 78770 h 4009157"/>
              <a:gd name="connsiteX837" fmla="*/ 1319508 w 3853500"/>
              <a:gd name="connsiteY837" fmla="*/ 55006 h 4009157"/>
              <a:gd name="connsiteX838" fmla="*/ 1333681 w 3853500"/>
              <a:gd name="connsiteY838" fmla="*/ 45613 h 4009157"/>
              <a:gd name="connsiteX839" fmla="*/ 1347770 w 3853500"/>
              <a:gd name="connsiteY839" fmla="*/ 36221 h 4009157"/>
              <a:gd name="connsiteX840" fmla="*/ 1080779 w 3853500"/>
              <a:gd name="connsiteY840" fmla="*/ 55 h 4009157"/>
              <a:gd name="connsiteX841" fmla="*/ 1226572 w 3853500"/>
              <a:gd name="connsiteY841" fmla="*/ 9486 h 4009157"/>
              <a:gd name="connsiteX842" fmla="*/ 1288048 w 3853500"/>
              <a:gd name="connsiteY842" fmla="*/ 25442 h 4009157"/>
              <a:gd name="connsiteX843" fmla="*/ 1261059 w 3853500"/>
              <a:gd name="connsiteY843" fmla="*/ 42359 h 4009157"/>
              <a:gd name="connsiteX844" fmla="*/ 1224507 w 3853500"/>
              <a:gd name="connsiteY844" fmla="*/ 55685 h 4009157"/>
              <a:gd name="connsiteX845" fmla="*/ 1198960 w 3853500"/>
              <a:gd name="connsiteY845" fmla="*/ 77441 h 4009157"/>
              <a:gd name="connsiteX846" fmla="*/ 1196272 w 3853500"/>
              <a:gd name="connsiteY846" fmla="*/ 82816 h 4009157"/>
              <a:gd name="connsiteX847" fmla="*/ 1165802 w 3853500"/>
              <a:gd name="connsiteY847" fmla="*/ 95123 h 4009157"/>
              <a:gd name="connsiteX848" fmla="*/ 963777 w 3853500"/>
              <a:gd name="connsiteY848" fmla="*/ 108787 h 4009157"/>
              <a:gd name="connsiteX849" fmla="*/ 654558 w 3853500"/>
              <a:gd name="connsiteY849" fmla="*/ 142850 h 4009157"/>
              <a:gd name="connsiteX850" fmla="*/ 554606 w 3853500"/>
              <a:gd name="connsiteY850" fmla="*/ 171226 h 4009157"/>
              <a:gd name="connsiteX851" fmla="*/ 488576 w 3853500"/>
              <a:gd name="connsiteY851" fmla="*/ 186361 h 4009157"/>
              <a:gd name="connsiteX852" fmla="*/ 443621 w 3853500"/>
              <a:gd name="connsiteY852" fmla="*/ 201694 h 4009157"/>
              <a:gd name="connsiteX853" fmla="*/ 429108 w 3853500"/>
              <a:gd name="connsiteY853" fmla="*/ 215727 h 4009157"/>
              <a:gd name="connsiteX854" fmla="*/ 449705 w 3853500"/>
              <a:gd name="connsiteY854" fmla="*/ 219320 h 4009157"/>
              <a:gd name="connsiteX855" fmla="*/ 490104 w 3853500"/>
              <a:gd name="connsiteY855" fmla="*/ 223818 h 4009157"/>
              <a:gd name="connsiteX856" fmla="*/ 528438 w 3853500"/>
              <a:gd name="connsiteY856" fmla="*/ 224383 h 4009157"/>
              <a:gd name="connsiteX857" fmla="*/ 521959 w 3853500"/>
              <a:gd name="connsiteY857" fmla="*/ 215754 h 4009157"/>
              <a:gd name="connsiteX858" fmla="*/ 518932 w 3853500"/>
              <a:gd name="connsiteY858" fmla="*/ 207125 h 4009157"/>
              <a:gd name="connsiteX859" fmla="*/ 616395 w 3853500"/>
              <a:gd name="connsiteY859" fmla="*/ 208314 h 4009157"/>
              <a:gd name="connsiteX860" fmla="*/ 620751 w 3853500"/>
              <a:gd name="connsiteY860" fmla="*/ 232559 h 4009157"/>
              <a:gd name="connsiteX861" fmla="*/ 474884 w 3853500"/>
              <a:gd name="connsiteY861" fmla="*/ 267244 h 4009157"/>
              <a:gd name="connsiteX862" fmla="*/ 435021 w 3853500"/>
              <a:gd name="connsiteY862" fmla="*/ 294516 h 4009157"/>
              <a:gd name="connsiteX863" fmla="*/ 361040 w 3853500"/>
              <a:gd name="connsiteY863" fmla="*/ 316328 h 4009157"/>
              <a:gd name="connsiteX864" fmla="*/ 206120 w 3853500"/>
              <a:gd name="connsiteY864" fmla="*/ 352173 h 4009157"/>
              <a:gd name="connsiteX865" fmla="*/ 272010 w 3853500"/>
              <a:gd name="connsiteY865" fmla="*/ 358935 h 4009157"/>
              <a:gd name="connsiteX866" fmla="*/ 395359 w 3853500"/>
              <a:gd name="connsiteY866" fmla="*/ 351268 h 4009157"/>
              <a:gd name="connsiteX867" fmla="*/ 424781 w 3853500"/>
              <a:gd name="connsiteY867" fmla="*/ 366121 h 4009157"/>
              <a:gd name="connsiteX868" fmla="*/ 448601 w 3853500"/>
              <a:gd name="connsiteY868" fmla="*/ 357068 h 4009157"/>
              <a:gd name="connsiteX869" fmla="*/ 466905 w 3853500"/>
              <a:gd name="connsiteY869" fmla="*/ 341932 h 4009157"/>
              <a:gd name="connsiteX870" fmla="*/ 481758 w 3853500"/>
              <a:gd name="connsiteY870" fmla="*/ 332482 h 4009157"/>
              <a:gd name="connsiteX871" fmla="*/ 510700 w 3853500"/>
              <a:gd name="connsiteY871" fmla="*/ 338225 h 4009157"/>
              <a:gd name="connsiteX872" fmla="*/ 510275 w 3853500"/>
              <a:gd name="connsiteY872" fmla="*/ 352597 h 4009157"/>
              <a:gd name="connsiteX873" fmla="*/ 539018 w 3853500"/>
              <a:gd name="connsiteY873" fmla="*/ 386858 h 4009157"/>
              <a:gd name="connsiteX874" fmla="*/ 566517 w 3853500"/>
              <a:gd name="connsiteY874" fmla="*/ 393478 h 4009157"/>
              <a:gd name="connsiteX875" fmla="*/ 603268 w 3853500"/>
              <a:gd name="connsiteY875" fmla="*/ 404116 h 4009157"/>
              <a:gd name="connsiteX876" fmla="*/ 651957 w 3853500"/>
              <a:gd name="connsiteY876" fmla="*/ 418147 h 4009157"/>
              <a:gd name="connsiteX877" fmla="*/ 670458 w 3853500"/>
              <a:gd name="connsiteY877" fmla="*/ 432293 h 4009157"/>
              <a:gd name="connsiteX878" fmla="*/ 681237 w 3853500"/>
              <a:gd name="connsiteY878" fmla="*/ 455435 h 4009157"/>
              <a:gd name="connsiteX879" fmla="*/ 697392 w 3853500"/>
              <a:gd name="connsiteY879" fmla="*/ 473174 h 4009157"/>
              <a:gd name="connsiteX880" fmla="*/ 704775 w 3853500"/>
              <a:gd name="connsiteY880" fmla="*/ 511027 h 4009157"/>
              <a:gd name="connsiteX881" fmla="*/ 670600 w 3853500"/>
              <a:gd name="connsiteY881" fmla="*/ 541071 h 4009157"/>
              <a:gd name="connsiteX882" fmla="*/ 647571 w 3853500"/>
              <a:gd name="connsiteY882" fmla="*/ 546843 h 4009157"/>
              <a:gd name="connsiteX883" fmla="*/ 667884 w 3853500"/>
              <a:gd name="connsiteY883" fmla="*/ 567212 h 4009157"/>
              <a:gd name="connsiteX884" fmla="*/ 708763 w 3853500"/>
              <a:gd name="connsiteY884" fmla="*/ 589392 h 4009157"/>
              <a:gd name="connsiteX885" fmla="*/ 758500 w 3853500"/>
              <a:gd name="connsiteY885" fmla="*/ 606168 h 4009157"/>
              <a:gd name="connsiteX886" fmla="*/ 784527 w 3853500"/>
              <a:gd name="connsiteY886" fmla="*/ 645182 h 4009157"/>
              <a:gd name="connsiteX887" fmla="*/ 767807 w 3853500"/>
              <a:gd name="connsiteY887" fmla="*/ 677575 h 4009157"/>
              <a:gd name="connsiteX888" fmla="*/ 766562 w 3853500"/>
              <a:gd name="connsiteY888" fmla="*/ 686289 h 4009157"/>
              <a:gd name="connsiteX889" fmla="*/ 773041 w 3853500"/>
              <a:gd name="connsiteY889" fmla="*/ 695964 h 4009157"/>
              <a:gd name="connsiteX890" fmla="*/ 781896 w 3853500"/>
              <a:gd name="connsiteY890" fmla="*/ 705357 h 4009157"/>
              <a:gd name="connsiteX891" fmla="*/ 796607 w 3853500"/>
              <a:gd name="connsiteY891" fmla="*/ 719446 h 4009157"/>
              <a:gd name="connsiteX892" fmla="*/ 783622 w 3853500"/>
              <a:gd name="connsiteY892" fmla="*/ 733533 h 4009157"/>
              <a:gd name="connsiteX893" fmla="*/ 683529 w 3853500"/>
              <a:gd name="connsiteY893" fmla="*/ 780157 h 4009157"/>
              <a:gd name="connsiteX894" fmla="*/ 662310 w 3853500"/>
              <a:gd name="connsiteY894" fmla="*/ 784372 h 4009157"/>
              <a:gd name="connsiteX895" fmla="*/ 652861 w 3853500"/>
              <a:gd name="connsiteY895" fmla="*/ 785957 h 4009157"/>
              <a:gd name="connsiteX896" fmla="*/ 654446 w 3853500"/>
              <a:gd name="connsiteY896" fmla="*/ 810401 h 4009157"/>
              <a:gd name="connsiteX897" fmla="*/ 638828 w 3853500"/>
              <a:gd name="connsiteY897" fmla="*/ 823866 h 4009157"/>
              <a:gd name="connsiteX898" fmla="*/ 622874 w 3853500"/>
              <a:gd name="connsiteY898" fmla="*/ 833061 h 4009157"/>
              <a:gd name="connsiteX899" fmla="*/ 595232 w 3853500"/>
              <a:gd name="connsiteY899" fmla="*/ 850064 h 4009157"/>
              <a:gd name="connsiteX900" fmla="*/ 567111 w 3853500"/>
              <a:gd name="connsiteY900" fmla="*/ 889219 h 4009157"/>
              <a:gd name="connsiteX901" fmla="*/ 518480 w 3853500"/>
              <a:gd name="connsiteY901" fmla="*/ 912785 h 4009157"/>
              <a:gd name="connsiteX902" fmla="*/ 496101 w 3853500"/>
              <a:gd name="connsiteY902" fmla="*/ 924864 h 4009157"/>
              <a:gd name="connsiteX903" fmla="*/ 470187 w 3853500"/>
              <a:gd name="connsiteY903" fmla="*/ 935785 h 4009157"/>
              <a:gd name="connsiteX904" fmla="*/ 381976 w 3853500"/>
              <a:gd name="connsiteY904" fmla="*/ 1017830 h 4009157"/>
              <a:gd name="connsiteX905" fmla="*/ 361890 w 3853500"/>
              <a:gd name="connsiteY905" fmla="*/ 1020319 h 4009157"/>
              <a:gd name="connsiteX906" fmla="*/ 348084 w 3853500"/>
              <a:gd name="connsiteY906" fmla="*/ 1023770 h 4009157"/>
              <a:gd name="connsiteX907" fmla="*/ 259618 w 3853500"/>
              <a:gd name="connsiteY907" fmla="*/ 1046913 h 4009157"/>
              <a:gd name="connsiteX908" fmla="*/ 64072 w 3853500"/>
              <a:gd name="connsiteY908" fmla="*/ 1039669 h 4009157"/>
              <a:gd name="connsiteX909" fmla="*/ 1350 w 3853500"/>
              <a:gd name="connsiteY909" fmla="*/ 1035454 h 4009157"/>
              <a:gd name="connsiteX910" fmla="*/ 0 w 3853500"/>
              <a:gd name="connsiteY910" fmla="*/ 1035011 h 4009157"/>
              <a:gd name="connsiteX911" fmla="*/ 0 w 3853500"/>
              <a:gd name="connsiteY911" fmla="*/ 809887 h 4009157"/>
              <a:gd name="connsiteX912" fmla="*/ 23738 w 3853500"/>
              <a:gd name="connsiteY912" fmla="*/ 800336 h 4009157"/>
              <a:gd name="connsiteX913" fmla="*/ 42826 w 3853500"/>
              <a:gd name="connsiteY913" fmla="*/ 807486 h 4009157"/>
              <a:gd name="connsiteX914" fmla="*/ 66646 w 3853500"/>
              <a:gd name="connsiteY914" fmla="*/ 811079 h 4009157"/>
              <a:gd name="connsiteX915" fmla="*/ 73691 w 3853500"/>
              <a:gd name="connsiteY915" fmla="*/ 793540 h 4009157"/>
              <a:gd name="connsiteX916" fmla="*/ 75841 w 3853500"/>
              <a:gd name="connsiteY916" fmla="*/ 765785 h 4009157"/>
              <a:gd name="connsiteX917" fmla="*/ 120398 w 3853500"/>
              <a:gd name="connsiteY917" fmla="*/ 754667 h 4009157"/>
              <a:gd name="connsiteX918" fmla="*/ 151746 w 3853500"/>
              <a:gd name="connsiteY918" fmla="*/ 740919 h 4009157"/>
              <a:gd name="connsiteX919" fmla="*/ 236561 w 3853500"/>
              <a:gd name="connsiteY919" fmla="*/ 686431 h 4009157"/>
              <a:gd name="connsiteX920" fmla="*/ 356798 w 3853500"/>
              <a:gd name="connsiteY920" fmla="*/ 584470 h 4009157"/>
              <a:gd name="connsiteX921" fmla="*/ 390152 w 3853500"/>
              <a:gd name="connsiteY921" fmla="*/ 545654 h 4009157"/>
              <a:gd name="connsiteX922" fmla="*/ 435814 w 3853500"/>
              <a:gd name="connsiteY922" fmla="*/ 527633 h 4009157"/>
              <a:gd name="connsiteX923" fmla="*/ 459380 w 3853500"/>
              <a:gd name="connsiteY923" fmla="*/ 522116 h 4009157"/>
              <a:gd name="connsiteX924" fmla="*/ 509795 w 3853500"/>
              <a:gd name="connsiteY924" fmla="*/ 536064 h 4009157"/>
              <a:gd name="connsiteX925" fmla="*/ 551863 w 3853500"/>
              <a:gd name="connsiteY925" fmla="*/ 544494 h 4009157"/>
              <a:gd name="connsiteX926" fmla="*/ 337192 w 3853500"/>
              <a:gd name="connsiteY926" fmla="*/ 489667 h 4009157"/>
              <a:gd name="connsiteX927" fmla="*/ 340445 w 3853500"/>
              <a:gd name="connsiteY927" fmla="*/ 432746 h 4009157"/>
              <a:gd name="connsiteX928" fmla="*/ 350404 w 3853500"/>
              <a:gd name="connsiteY928" fmla="*/ 403860 h 4009157"/>
              <a:gd name="connsiteX929" fmla="*/ 329892 w 3853500"/>
              <a:gd name="connsiteY929" fmla="*/ 413735 h 4009157"/>
              <a:gd name="connsiteX930" fmla="*/ 299509 w 3853500"/>
              <a:gd name="connsiteY930" fmla="*/ 407850 h 4009157"/>
              <a:gd name="connsiteX931" fmla="*/ 212628 w 3853500"/>
              <a:gd name="connsiteY931" fmla="*/ 403153 h 4009157"/>
              <a:gd name="connsiteX932" fmla="*/ 122351 w 3853500"/>
              <a:gd name="connsiteY932" fmla="*/ 432575 h 4009157"/>
              <a:gd name="connsiteX933" fmla="*/ 77652 w 3853500"/>
              <a:gd name="connsiteY933" fmla="*/ 450937 h 4009157"/>
              <a:gd name="connsiteX934" fmla="*/ 66391 w 3853500"/>
              <a:gd name="connsiteY934" fmla="*/ 460386 h 4009157"/>
              <a:gd name="connsiteX935" fmla="*/ 139892 w 3853500"/>
              <a:gd name="connsiteY935" fmla="*/ 448929 h 4009157"/>
              <a:gd name="connsiteX936" fmla="*/ 298546 w 3853500"/>
              <a:gd name="connsiteY936" fmla="*/ 429718 h 4009157"/>
              <a:gd name="connsiteX937" fmla="*/ 206685 w 3853500"/>
              <a:gd name="connsiteY937" fmla="*/ 538441 h 4009157"/>
              <a:gd name="connsiteX938" fmla="*/ 149708 w 3853500"/>
              <a:gd name="connsiteY938" fmla="*/ 578444 h 4009157"/>
              <a:gd name="connsiteX939" fmla="*/ 131263 w 3853500"/>
              <a:gd name="connsiteY939" fmla="*/ 592193 h 4009157"/>
              <a:gd name="connsiteX940" fmla="*/ 117853 w 3853500"/>
              <a:gd name="connsiteY940" fmla="*/ 603934 h 4009157"/>
              <a:gd name="connsiteX941" fmla="*/ 19429 w 3853500"/>
              <a:gd name="connsiteY941" fmla="*/ 658082 h 4009157"/>
              <a:gd name="connsiteX942" fmla="*/ 1768 w 3853500"/>
              <a:gd name="connsiteY942" fmla="*/ 666927 h 4009157"/>
              <a:gd name="connsiteX943" fmla="*/ 0 w 3853500"/>
              <a:gd name="connsiteY943" fmla="*/ 668600 h 4009157"/>
              <a:gd name="connsiteX944" fmla="*/ 0 w 3853500"/>
              <a:gd name="connsiteY944" fmla="*/ 545132 h 4009157"/>
              <a:gd name="connsiteX945" fmla="*/ 4321 w 3853500"/>
              <a:gd name="connsiteY945" fmla="*/ 541410 h 4009157"/>
              <a:gd name="connsiteX946" fmla="*/ 39204 w 3853500"/>
              <a:gd name="connsiteY946" fmla="*/ 526275 h 4009157"/>
              <a:gd name="connsiteX947" fmla="*/ 61525 w 3853500"/>
              <a:gd name="connsiteY947" fmla="*/ 517845 h 4009157"/>
              <a:gd name="connsiteX948" fmla="*/ 26218 w 3853500"/>
              <a:gd name="connsiteY948" fmla="*/ 517704 h 4009157"/>
              <a:gd name="connsiteX949" fmla="*/ 0 w 3853500"/>
              <a:gd name="connsiteY949" fmla="*/ 520790 h 4009157"/>
              <a:gd name="connsiteX950" fmla="*/ 0 w 3853500"/>
              <a:gd name="connsiteY950" fmla="*/ 203577 h 4009157"/>
              <a:gd name="connsiteX951" fmla="*/ 229313 w 3853500"/>
              <a:gd name="connsiteY951" fmla="*/ 123620 h 4009157"/>
              <a:gd name="connsiteX952" fmla="*/ 481787 w 3853500"/>
              <a:gd name="connsiteY952" fmla="*/ 61004 h 4009157"/>
              <a:gd name="connsiteX953" fmla="*/ 1080779 w 3853500"/>
              <a:gd name="connsiteY953" fmla="*/ 55 h 400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</a:cxnLst>
            <a:rect l="l" t="t" r="r" b="b"/>
            <a:pathLst>
              <a:path w="3853500" h="4009157">
                <a:moveTo>
                  <a:pt x="2452246" y="3689738"/>
                </a:moveTo>
                <a:cubicBezTo>
                  <a:pt x="2459092" y="3689738"/>
                  <a:pt x="2462699" y="3692744"/>
                  <a:pt x="2459035" y="3698757"/>
                </a:cubicBezTo>
                <a:cubicBezTo>
                  <a:pt x="2455866" y="3703876"/>
                  <a:pt x="2443927" y="3708149"/>
                  <a:pt x="2432583" y="3708007"/>
                </a:cubicBezTo>
                <a:cubicBezTo>
                  <a:pt x="2415807" y="3707950"/>
                  <a:pt x="2414561" y="3706196"/>
                  <a:pt x="2426020" y="3698757"/>
                </a:cubicBezTo>
                <a:cubicBezTo>
                  <a:pt x="2435314" y="3692744"/>
                  <a:pt x="2445399" y="3689738"/>
                  <a:pt x="2452246" y="3689738"/>
                </a:cubicBezTo>
                <a:close/>
                <a:moveTo>
                  <a:pt x="1890576" y="3625851"/>
                </a:moveTo>
                <a:cubicBezTo>
                  <a:pt x="1896379" y="3626692"/>
                  <a:pt x="1902907" y="3631792"/>
                  <a:pt x="1905806" y="3640534"/>
                </a:cubicBezTo>
                <a:cubicBezTo>
                  <a:pt x="1907871" y="3646672"/>
                  <a:pt x="1902864" y="3651736"/>
                  <a:pt x="1894603" y="3651736"/>
                </a:cubicBezTo>
                <a:cubicBezTo>
                  <a:pt x="1886456" y="3651708"/>
                  <a:pt x="1879694" y="3644861"/>
                  <a:pt x="1879694" y="3636714"/>
                </a:cubicBezTo>
                <a:cubicBezTo>
                  <a:pt x="1879694" y="3628425"/>
                  <a:pt x="1884773" y="3625009"/>
                  <a:pt x="1890576" y="3625851"/>
                </a:cubicBezTo>
                <a:close/>
                <a:moveTo>
                  <a:pt x="3783479" y="3238620"/>
                </a:moveTo>
                <a:cubicBezTo>
                  <a:pt x="3782623" y="3239631"/>
                  <a:pt x="3783486" y="3243344"/>
                  <a:pt x="3785876" y="3250006"/>
                </a:cubicBezTo>
                <a:cubicBezTo>
                  <a:pt x="3789187" y="3259455"/>
                  <a:pt x="3792497" y="3274365"/>
                  <a:pt x="3793204" y="3282936"/>
                </a:cubicBezTo>
                <a:cubicBezTo>
                  <a:pt x="3794025" y="3291594"/>
                  <a:pt x="3796429" y="3288594"/>
                  <a:pt x="3798720" y="3276401"/>
                </a:cubicBezTo>
                <a:cubicBezTo>
                  <a:pt x="3801068" y="3264152"/>
                  <a:pt x="3797674" y="3249327"/>
                  <a:pt x="3791393" y="3243442"/>
                </a:cubicBezTo>
                <a:cubicBezTo>
                  <a:pt x="3786909" y="3239298"/>
                  <a:pt x="3784334" y="3237608"/>
                  <a:pt x="3783479" y="3238620"/>
                </a:cubicBezTo>
                <a:close/>
                <a:moveTo>
                  <a:pt x="3778690" y="3200363"/>
                </a:moveTo>
                <a:cubicBezTo>
                  <a:pt x="3776364" y="3200363"/>
                  <a:pt x="3773174" y="3204868"/>
                  <a:pt x="3769722" y="3213879"/>
                </a:cubicBezTo>
                <a:cubicBezTo>
                  <a:pt x="3766695" y="3221686"/>
                  <a:pt x="3768250" y="3228053"/>
                  <a:pt x="3773372" y="3228053"/>
                </a:cubicBezTo>
                <a:cubicBezTo>
                  <a:pt x="3778408" y="3228053"/>
                  <a:pt x="3782481" y="3221686"/>
                  <a:pt x="3782481" y="3213879"/>
                </a:cubicBezTo>
                <a:cubicBezTo>
                  <a:pt x="3782481" y="3204868"/>
                  <a:pt x="3781017" y="3200363"/>
                  <a:pt x="3778690" y="3200363"/>
                </a:cubicBezTo>
                <a:close/>
                <a:moveTo>
                  <a:pt x="2125060" y="2936232"/>
                </a:moveTo>
                <a:cubicBezTo>
                  <a:pt x="2119629" y="2936232"/>
                  <a:pt x="2114990" y="2945709"/>
                  <a:pt x="2114932" y="2957366"/>
                </a:cubicBezTo>
                <a:cubicBezTo>
                  <a:pt x="2114793" y="2974482"/>
                  <a:pt x="2113067" y="2975867"/>
                  <a:pt x="2105681" y="2964410"/>
                </a:cubicBezTo>
                <a:cubicBezTo>
                  <a:pt x="2097817" y="2952244"/>
                  <a:pt x="2096487" y="2952386"/>
                  <a:pt x="2096345" y="2966022"/>
                </a:cubicBezTo>
                <a:cubicBezTo>
                  <a:pt x="2096289" y="2974651"/>
                  <a:pt x="2090970" y="2984043"/>
                  <a:pt x="2084464" y="2986873"/>
                </a:cubicBezTo>
                <a:cubicBezTo>
                  <a:pt x="2076400" y="2990325"/>
                  <a:pt x="2079343" y="2996889"/>
                  <a:pt x="2093942" y="3007583"/>
                </a:cubicBezTo>
                <a:cubicBezTo>
                  <a:pt x="2105540" y="3016154"/>
                  <a:pt x="2115075" y="3028914"/>
                  <a:pt x="2115075" y="3035901"/>
                </a:cubicBezTo>
                <a:cubicBezTo>
                  <a:pt x="2115075" y="3043002"/>
                  <a:pt x="2121016" y="3046256"/>
                  <a:pt x="2128541" y="3043370"/>
                </a:cubicBezTo>
                <a:cubicBezTo>
                  <a:pt x="2136490" y="3040257"/>
                  <a:pt x="2148712" y="3048886"/>
                  <a:pt x="2159011" y="3064843"/>
                </a:cubicBezTo>
                <a:cubicBezTo>
                  <a:pt x="2168403" y="3079497"/>
                  <a:pt x="2182407" y="3097122"/>
                  <a:pt x="2190271" y="3104025"/>
                </a:cubicBezTo>
                <a:cubicBezTo>
                  <a:pt x="2198081" y="3110843"/>
                  <a:pt x="2199947" y="3114238"/>
                  <a:pt x="2194374" y="3111409"/>
                </a:cubicBezTo>
                <a:cubicBezTo>
                  <a:pt x="2188772" y="3108722"/>
                  <a:pt x="2184075" y="3111918"/>
                  <a:pt x="2184075" y="3118680"/>
                </a:cubicBezTo>
                <a:cubicBezTo>
                  <a:pt x="2184075" y="3125300"/>
                  <a:pt x="2190159" y="3130760"/>
                  <a:pt x="2197429" y="3130760"/>
                </a:cubicBezTo>
                <a:cubicBezTo>
                  <a:pt x="2206397" y="3130760"/>
                  <a:pt x="2209368" y="3123377"/>
                  <a:pt x="2206596" y="3108608"/>
                </a:cubicBezTo>
                <a:cubicBezTo>
                  <a:pt x="2202947" y="3089597"/>
                  <a:pt x="2205209" y="3087334"/>
                  <a:pt x="2222297" y="3092512"/>
                </a:cubicBezTo>
                <a:cubicBezTo>
                  <a:pt x="2247758" y="3100234"/>
                  <a:pt x="2246117" y="3098311"/>
                  <a:pt x="2255906" y="3132147"/>
                </a:cubicBezTo>
                <a:cubicBezTo>
                  <a:pt x="2261649" y="3152319"/>
                  <a:pt x="2260745" y="3162530"/>
                  <a:pt x="2253218" y="3165784"/>
                </a:cubicBezTo>
                <a:cubicBezTo>
                  <a:pt x="2245495" y="3168953"/>
                  <a:pt x="2246090" y="3172970"/>
                  <a:pt x="2255568" y="3179506"/>
                </a:cubicBezTo>
                <a:cubicBezTo>
                  <a:pt x="2272655" y="3191162"/>
                  <a:pt x="2312883" y="3166718"/>
                  <a:pt x="2313167" y="3144538"/>
                </a:cubicBezTo>
                <a:cubicBezTo>
                  <a:pt x="2313310" y="3131270"/>
                  <a:pt x="2314638" y="3131072"/>
                  <a:pt x="2322136" y="3143151"/>
                </a:cubicBezTo>
                <a:cubicBezTo>
                  <a:pt x="2333961" y="3161796"/>
                  <a:pt x="2342929" y="3151809"/>
                  <a:pt x="2378633" y="3079751"/>
                </a:cubicBezTo>
                <a:cubicBezTo>
                  <a:pt x="2394646" y="3047302"/>
                  <a:pt x="2411931" y="3020907"/>
                  <a:pt x="2416911" y="3020907"/>
                </a:cubicBezTo>
                <a:cubicBezTo>
                  <a:pt x="2421889" y="3020907"/>
                  <a:pt x="2425962" y="3015644"/>
                  <a:pt x="2425765" y="3009165"/>
                </a:cubicBezTo>
                <a:cubicBezTo>
                  <a:pt x="2425567" y="3002632"/>
                  <a:pt x="2414788" y="3009591"/>
                  <a:pt x="2401605" y="3024500"/>
                </a:cubicBezTo>
                <a:cubicBezTo>
                  <a:pt x="2371559" y="3058561"/>
                  <a:pt x="2311667" y="3068096"/>
                  <a:pt x="2268100" y="3045576"/>
                </a:cubicBezTo>
                <a:cubicBezTo>
                  <a:pt x="2252002" y="3037288"/>
                  <a:pt x="2232313" y="3033015"/>
                  <a:pt x="2224362" y="3036042"/>
                </a:cubicBezTo>
                <a:cubicBezTo>
                  <a:pt x="2210274" y="3041361"/>
                  <a:pt x="2143422" y="2981215"/>
                  <a:pt x="2143422" y="2963165"/>
                </a:cubicBezTo>
                <a:cubicBezTo>
                  <a:pt x="2143422" y="2958696"/>
                  <a:pt x="2138952" y="2955018"/>
                  <a:pt x="2133407" y="2955018"/>
                </a:cubicBezTo>
                <a:cubicBezTo>
                  <a:pt x="2127861" y="2955018"/>
                  <a:pt x="2126079" y="2950830"/>
                  <a:pt x="2129277" y="2945626"/>
                </a:cubicBezTo>
                <a:cubicBezTo>
                  <a:pt x="2132446" y="2940448"/>
                  <a:pt x="2130578" y="2936232"/>
                  <a:pt x="2125060" y="2936232"/>
                </a:cubicBezTo>
                <a:close/>
                <a:moveTo>
                  <a:pt x="3623543" y="2856170"/>
                </a:moveTo>
                <a:lnTo>
                  <a:pt x="3632568" y="2878830"/>
                </a:lnTo>
                <a:cubicBezTo>
                  <a:pt x="3642469" y="2903414"/>
                  <a:pt x="3640404" y="2922766"/>
                  <a:pt x="3629230" y="2911563"/>
                </a:cubicBezTo>
                <a:cubicBezTo>
                  <a:pt x="3625496" y="2907828"/>
                  <a:pt x="3622666" y="2893795"/>
                  <a:pt x="3622922" y="2880527"/>
                </a:cubicBezTo>
                <a:close/>
                <a:moveTo>
                  <a:pt x="1046454" y="2800857"/>
                </a:moveTo>
                <a:cubicBezTo>
                  <a:pt x="1054839" y="2800528"/>
                  <a:pt x="1070207" y="2803067"/>
                  <a:pt x="1100252" y="2808188"/>
                </a:cubicBezTo>
                <a:cubicBezTo>
                  <a:pt x="1183343" y="2822531"/>
                  <a:pt x="1143539" y="2838856"/>
                  <a:pt x="1057308" y="2825785"/>
                </a:cubicBezTo>
                <a:cubicBezTo>
                  <a:pt x="1042370" y="2823577"/>
                  <a:pt x="1032496" y="2816930"/>
                  <a:pt x="1034561" y="2810733"/>
                </a:cubicBezTo>
                <a:cubicBezTo>
                  <a:pt x="1036669" y="2804382"/>
                  <a:pt x="1038070" y="2801186"/>
                  <a:pt x="1046454" y="2800857"/>
                </a:cubicBezTo>
                <a:close/>
                <a:moveTo>
                  <a:pt x="1178898" y="2786099"/>
                </a:moveTo>
                <a:cubicBezTo>
                  <a:pt x="1181250" y="2786099"/>
                  <a:pt x="1182721" y="2790605"/>
                  <a:pt x="1182721" y="2799615"/>
                </a:cubicBezTo>
                <a:cubicBezTo>
                  <a:pt x="1182721" y="2807423"/>
                  <a:pt x="1178590" y="2813761"/>
                  <a:pt x="1173612" y="2813761"/>
                </a:cubicBezTo>
                <a:cubicBezTo>
                  <a:pt x="1168547" y="2813761"/>
                  <a:pt x="1166850" y="2807481"/>
                  <a:pt x="1169792" y="2799615"/>
                </a:cubicBezTo>
                <a:cubicBezTo>
                  <a:pt x="1173314" y="2790605"/>
                  <a:pt x="1176547" y="2786099"/>
                  <a:pt x="1178898" y="2786099"/>
                </a:cubicBezTo>
                <a:close/>
                <a:moveTo>
                  <a:pt x="1473802" y="2773893"/>
                </a:moveTo>
                <a:cubicBezTo>
                  <a:pt x="1476373" y="2776199"/>
                  <a:pt x="1473367" y="2783024"/>
                  <a:pt x="1463310" y="2793053"/>
                </a:cubicBezTo>
                <a:cubicBezTo>
                  <a:pt x="1457085" y="2799276"/>
                  <a:pt x="1455783" y="2804312"/>
                  <a:pt x="1460395" y="2804312"/>
                </a:cubicBezTo>
                <a:cubicBezTo>
                  <a:pt x="1464951" y="2804312"/>
                  <a:pt x="1460622" y="2810592"/>
                  <a:pt x="1450522" y="2818202"/>
                </a:cubicBezTo>
                <a:cubicBezTo>
                  <a:pt x="1429162" y="2834356"/>
                  <a:pt x="1389838" y="2837186"/>
                  <a:pt x="1389838" y="2822616"/>
                </a:cubicBezTo>
                <a:cubicBezTo>
                  <a:pt x="1389838" y="2809008"/>
                  <a:pt x="1414507" y="2785102"/>
                  <a:pt x="1421410" y="2792005"/>
                </a:cubicBezTo>
                <a:cubicBezTo>
                  <a:pt x="1424438" y="2795033"/>
                  <a:pt x="1437621" y="2790479"/>
                  <a:pt x="1450833" y="2781850"/>
                </a:cubicBezTo>
                <a:cubicBezTo>
                  <a:pt x="1463083" y="2773801"/>
                  <a:pt x="1471231" y="2771587"/>
                  <a:pt x="1473802" y="2773893"/>
                </a:cubicBezTo>
                <a:close/>
                <a:moveTo>
                  <a:pt x="668828" y="2757639"/>
                </a:moveTo>
                <a:cubicBezTo>
                  <a:pt x="671434" y="2757639"/>
                  <a:pt x="674971" y="2760645"/>
                  <a:pt x="678691" y="2766656"/>
                </a:cubicBezTo>
                <a:cubicBezTo>
                  <a:pt x="681859" y="2771919"/>
                  <a:pt x="679992" y="2776049"/>
                  <a:pt x="674476" y="2776049"/>
                </a:cubicBezTo>
                <a:cubicBezTo>
                  <a:pt x="669043" y="2776049"/>
                  <a:pt x="664545" y="2771975"/>
                  <a:pt x="664545" y="2766656"/>
                </a:cubicBezTo>
                <a:cubicBezTo>
                  <a:pt x="664545" y="2760645"/>
                  <a:pt x="666222" y="2757639"/>
                  <a:pt x="668828" y="2757639"/>
                </a:cubicBezTo>
                <a:close/>
                <a:moveTo>
                  <a:pt x="1081429" y="2693271"/>
                </a:moveTo>
                <a:cubicBezTo>
                  <a:pt x="1079792" y="2693893"/>
                  <a:pt x="1079120" y="2696793"/>
                  <a:pt x="1079120" y="2702069"/>
                </a:cubicBezTo>
                <a:cubicBezTo>
                  <a:pt x="1079120" y="2720854"/>
                  <a:pt x="1091737" y="2733500"/>
                  <a:pt x="1096376" y="2719411"/>
                </a:cubicBezTo>
                <a:cubicBezTo>
                  <a:pt x="1098385" y="2713470"/>
                  <a:pt x="1095274" y="2703880"/>
                  <a:pt x="1089531" y="2698137"/>
                </a:cubicBezTo>
                <a:cubicBezTo>
                  <a:pt x="1085669" y="2694303"/>
                  <a:pt x="1083066" y="2692648"/>
                  <a:pt x="1081429" y="2693271"/>
                </a:cubicBezTo>
                <a:close/>
                <a:moveTo>
                  <a:pt x="1215086" y="2531362"/>
                </a:moveTo>
                <a:cubicBezTo>
                  <a:pt x="1207022" y="2531362"/>
                  <a:pt x="1202920" y="2535634"/>
                  <a:pt x="1206203" y="2540811"/>
                </a:cubicBezTo>
                <a:cubicBezTo>
                  <a:pt x="1213728" y="2552975"/>
                  <a:pt x="1229740" y="2552975"/>
                  <a:pt x="1229740" y="2540811"/>
                </a:cubicBezTo>
                <a:cubicBezTo>
                  <a:pt x="1229740" y="2535634"/>
                  <a:pt x="1223064" y="2531362"/>
                  <a:pt x="1215086" y="2531362"/>
                </a:cubicBezTo>
                <a:close/>
                <a:moveTo>
                  <a:pt x="316087" y="2503155"/>
                </a:moveTo>
                <a:cubicBezTo>
                  <a:pt x="328110" y="2503155"/>
                  <a:pt x="328110" y="2509776"/>
                  <a:pt x="316087" y="2517244"/>
                </a:cubicBezTo>
                <a:cubicBezTo>
                  <a:pt x="310854" y="2520442"/>
                  <a:pt x="306637" y="2518575"/>
                  <a:pt x="306637" y="2513115"/>
                </a:cubicBezTo>
                <a:cubicBezTo>
                  <a:pt x="306637" y="2507654"/>
                  <a:pt x="310910" y="2503155"/>
                  <a:pt x="316087" y="2503155"/>
                </a:cubicBezTo>
                <a:close/>
                <a:moveTo>
                  <a:pt x="274867" y="2503155"/>
                </a:moveTo>
                <a:cubicBezTo>
                  <a:pt x="283014" y="2503155"/>
                  <a:pt x="287853" y="2509719"/>
                  <a:pt x="285985" y="2518829"/>
                </a:cubicBezTo>
                <a:cubicBezTo>
                  <a:pt x="282392" y="2537756"/>
                  <a:pt x="263608" y="2545649"/>
                  <a:pt x="255120" y="2531899"/>
                </a:cubicBezTo>
                <a:cubicBezTo>
                  <a:pt x="246830" y="2518490"/>
                  <a:pt x="257412" y="2503155"/>
                  <a:pt x="274867" y="2503155"/>
                </a:cubicBezTo>
                <a:close/>
                <a:moveTo>
                  <a:pt x="529255" y="2404322"/>
                </a:moveTo>
                <a:cubicBezTo>
                  <a:pt x="531897" y="2405878"/>
                  <a:pt x="532343" y="2410941"/>
                  <a:pt x="532060" y="2420376"/>
                </a:cubicBezTo>
                <a:cubicBezTo>
                  <a:pt x="531719" y="2432259"/>
                  <a:pt x="528041" y="2450422"/>
                  <a:pt x="523968" y="2460635"/>
                </a:cubicBezTo>
                <a:cubicBezTo>
                  <a:pt x="519753" y="2470990"/>
                  <a:pt x="519950" y="2488897"/>
                  <a:pt x="524251" y="2500412"/>
                </a:cubicBezTo>
                <a:cubicBezTo>
                  <a:pt x="530191" y="2516311"/>
                  <a:pt x="521082" y="2570857"/>
                  <a:pt x="510219" y="2584266"/>
                </a:cubicBezTo>
                <a:cubicBezTo>
                  <a:pt x="504645" y="2591084"/>
                  <a:pt x="466452" y="2596686"/>
                  <a:pt x="465633" y="2590887"/>
                </a:cubicBezTo>
                <a:cubicBezTo>
                  <a:pt x="465009" y="2586529"/>
                  <a:pt x="465350" y="2578947"/>
                  <a:pt x="466452" y="2573770"/>
                </a:cubicBezTo>
                <a:cubicBezTo>
                  <a:pt x="467556" y="2568593"/>
                  <a:pt x="468319" y="2546893"/>
                  <a:pt x="468319" y="2525420"/>
                </a:cubicBezTo>
                <a:cubicBezTo>
                  <a:pt x="468319" y="2495235"/>
                  <a:pt x="471771" y="2486889"/>
                  <a:pt x="483852" y="2487851"/>
                </a:cubicBezTo>
                <a:cubicBezTo>
                  <a:pt x="496016" y="2488812"/>
                  <a:pt x="498704" y="2481711"/>
                  <a:pt x="496498" y="2454354"/>
                </a:cubicBezTo>
                <a:cubicBezTo>
                  <a:pt x="494348" y="2427279"/>
                  <a:pt x="497941" y="2417548"/>
                  <a:pt x="513274" y="2409316"/>
                </a:cubicBezTo>
                <a:cubicBezTo>
                  <a:pt x="521775" y="2404719"/>
                  <a:pt x="526613" y="2402766"/>
                  <a:pt x="529255" y="2404322"/>
                </a:cubicBezTo>
                <a:close/>
                <a:moveTo>
                  <a:pt x="1301857" y="2263887"/>
                </a:moveTo>
                <a:cubicBezTo>
                  <a:pt x="1288787" y="2270932"/>
                  <a:pt x="1267919" y="2300112"/>
                  <a:pt x="1267706" y="2317342"/>
                </a:cubicBezTo>
                <a:cubicBezTo>
                  <a:pt x="1267480" y="2326452"/>
                  <a:pt x="1258909" y="2341163"/>
                  <a:pt x="1248498" y="2350017"/>
                </a:cubicBezTo>
                <a:cubicBezTo>
                  <a:pt x="1238143" y="2358986"/>
                  <a:pt x="1229711" y="2377771"/>
                  <a:pt x="1229711" y="2392284"/>
                </a:cubicBezTo>
                <a:cubicBezTo>
                  <a:pt x="1229711" y="2406656"/>
                  <a:pt x="1225836" y="2418453"/>
                  <a:pt x="1221338" y="2418453"/>
                </a:cubicBezTo>
                <a:cubicBezTo>
                  <a:pt x="1205438" y="2418453"/>
                  <a:pt x="1202071" y="2460380"/>
                  <a:pt x="1216076" y="2481853"/>
                </a:cubicBezTo>
                <a:cubicBezTo>
                  <a:pt x="1235964" y="2511926"/>
                  <a:pt x="1301994" y="2511389"/>
                  <a:pt x="1350061" y="2480636"/>
                </a:cubicBezTo>
                <a:cubicBezTo>
                  <a:pt x="1387632" y="2456589"/>
                  <a:pt x="1474655" y="2439954"/>
                  <a:pt x="1474655" y="2456816"/>
                </a:cubicBezTo>
                <a:cubicBezTo>
                  <a:pt x="1474655" y="2462191"/>
                  <a:pt x="1479068" y="2463916"/>
                  <a:pt x="1484471" y="2460550"/>
                </a:cubicBezTo>
                <a:cubicBezTo>
                  <a:pt x="1489875" y="2457184"/>
                  <a:pt x="1500569" y="2459587"/>
                  <a:pt x="1508038" y="2465869"/>
                </a:cubicBezTo>
                <a:cubicBezTo>
                  <a:pt x="1515761" y="2472234"/>
                  <a:pt x="1549059" y="2477185"/>
                  <a:pt x="1583517" y="2477185"/>
                </a:cubicBezTo>
                <a:cubicBezTo>
                  <a:pt x="1634639" y="2477185"/>
                  <a:pt x="1649067" y="2473592"/>
                  <a:pt x="1667853" y="2455909"/>
                </a:cubicBezTo>
                <a:cubicBezTo>
                  <a:pt x="1696086" y="2429458"/>
                  <a:pt x="1687741" y="2409570"/>
                  <a:pt x="1637383" y="2383117"/>
                </a:cubicBezTo>
                <a:cubicBezTo>
                  <a:pt x="1617777" y="2372820"/>
                  <a:pt x="1578481" y="2352110"/>
                  <a:pt x="1549936" y="2336834"/>
                </a:cubicBezTo>
                <a:cubicBezTo>
                  <a:pt x="1494402" y="2307270"/>
                  <a:pt x="1474796" y="2306931"/>
                  <a:pt x="1435414" y="2334825"/>
                </a:cubicBezTo>
                <a:cubicBezTo>
                  <a:pt x="1404888" y="2356525"/>
                  <a:pt x="1380446" y="2357685"/>
                  <a:pt x="1380446" y="2337597"/>
                </a:cubicBezTo>
                <a:cubicBezTo>
                  <a:pt x="1380446" y="2329309"/>
                  <a:pt x="1371675" y="2320255"/>
                  <a:pt x="1360840" y="2317426"/>
                </a:cubicBezTo>
                <a:cubicBezTo>
                  <a:pt x="1347431" y="2313891"/>
                  <a:pt x="1342678" y="2306846"/>
                  <a:pt x="1345874" y="2294765"/>
                </a:cubicBezTo>
                <a:cubicBezTo>
                  <a:pt x="1349099" y="2282402"/>
                  <a:pt x="1345364" y="2277225"/>
                  <a:pt x="1333313" y="2277225"/>
                </a:cubicBezTo>
                <a:cubicBezTo>
                  <a:pt x="1323835" y="2277225"/>
                  <a:pt x="1313962" y="2271906"/>
                  <a:pt x="1311274" y="2265485"/>
                </a:cubicBezTo>
                <a:cubicBezTo>
                  <a:pt x="1309704" y="2261651"/>
                  <a:pt x="1306214" y="2261539"/>
                  <a:pt x="1301857" y="2263887"/>
                </a:cubicBezTo>
                <a:close/>
                <a:moveTo>
                  <a:pt x="1496607" y="2237219"/>
                </a:moveTo>
                <a:cubicBezTo>
                  <a:pt x="1479476" y="2237739"/>
                  <a:pt x="1455812" y="2251133"/>
                  <a:pt x="1455812" y="2264607"/>
                </a:cubicBezTo>
                <a:cubicBezTo>
                  <a:pt x="1455812" y="2281525"/>
                  <a:pt x="1508801" y="2281186"/>
                  <a:pt x="1515280" y="2264268"/>
                </a:cubicBezTo>
                <a:cubicBezTo>
                  <a:pt x="1518052" y="2257082"/>
                  <a:pt x="1515846" y="2246869"/>
                  <a:pt x="1510442" y="2241465"/>
                </a:cubicBezTo>
                <a:cubicBezTo>
                  <a:pt x="1507302" y="2238303"/>
                  <a:pt x="1502317" y="2237046"/>
                  <a:pt x="1496607" y="2237219"/>
                </a:cubicBezTo>
                <a:close/>
                <a:moveTo>
                  <a:pt x="1881650" y="2208606"/>
                </a:moveTo>
                <a:cubicBezTo>
                  <a:pt x="1877144" y="2209837"/>
                  <a:pt x="1873060" y="2212560"/>
                  <a:pt x="1869537" y="2216825"/>
                </a:cubicBezTo>
                <a:cubicBezTo>
                  <a:pt x="1860966" y="2227036"/>
                  <a:pt x="1860627" y="2236090"/>
                  <a:pt x="1868011" y="2251566"/>
                </a:cubicBezTo>
                <a:cubicBezTo>
                  <a:pt x="1873527" y="2262967"/>
                  <a:pt x="1880572" y="2282911"/>
                  <a:pt x="1883543" y="2295897"/>
                </a:cubicBezTo>
                <a:cubicBezTo>
                  <a:pt x="1886456" y="2308826"/>
                  <a:pt x="1892058" y="2323792"/>
                  <a:pt x="1896046" y="2329053"/>
                </a:cubicBezTo>
                <a:cubicBezTo>
                  <a:pt x="1910815" y="2349027"/>
                  <a:pt x="2005051" y="2418284"/>
                  <a:pt x="2017386" y="2418284"/>
                </a:cubicBezTo>
                <a:cubicBezTo>
                  <a:pt x="2024515" y="2418284"/>
                  <a:pt x="2030315" y="2424649"/>
                  <a:pt x="2030315" y="2432372"/>
                </a:cubicBezTo>
                <a:cubicBezTo>
                  <a:pt x="2030315" y="2440096"/>
                  <a:pt x="2023752" y="2446517"/>
                  <a:pt x="2015660" y="2446517"/>
                </a:cubicBezTo>
                <a:cubicBezTo>
                  <a:pt x="2003835" y="2446517"/>
                  <a:pt x="2001712" y="2456816"/>
                  <a:pt x="2003920" y="2500610"/>
                </a:cubicBezTo>
                <a:cubicBezTo>
                  <a:pt x="2006465" y="2550345"/>
                  <a:pt x="2008673" y="2555098"/>
                  <a:pt x="2030315" y="2557928"/>
                </a:cubicBezTo>
                <a:cubicBezTo>
                  <a:pt x="2043300" y="2559652"/>
                  <a:pt x="2057955" y="2565028"/>
                  <a:pt x="2062764" y="2569668"/>
                </a:cubicBezTo>
                <a:cubicBezTo>
                  <a:pt x="2075806" y="2582258"/>
                  <a:pt x="2118328" y="2580447"/>
                  <a:pt x="2137058" y="2566640"/>
                </a:cubicBezTo>
                <a:cubicBezTo>
                  <a:pt x="2150862" y="2556485"/>
                  <a:pt x="2151569" y="2550684"/>
                  <a:pt x="2141470" y="2524233"/>
                </a:cubicBezTo>
                <a:cubicBezTo>
                  <a:pt x="2135047" y="2507455"/>
                  <a:pt x="2126561" y="2493707"/>
                  <a:pt x="2122486" y="2493707"/>
                </a:cubicBezTo>
                <a:cubicBezTo>
                  <a:pt x="2118386" y="2493707"/>
                  <a:pt x="2115075" y="2488332"/>
                  <a:pt x="2115075" y="2481767"/>
                </a:cubicBezTo>
                <a:cubicBezTo>
                  <a:pt x="2115075" y="2475149"/>
                  <a:pt x="2106587" y="2454015"/>
                  <a:pt x="2096233" y="2434721"/>
                </a:cubicBezTo>
                <a:cubicBezTo>
                  <a:pt x="2085878" y="2415425"/>
                  <a:pt x="2077363" y="2393755"/>
                  <a:pt x="2077363" y="2386512"/>
                </a:cubicBezTo>
                <a:cubicBezTo>
                  <a:pt x="2077363" y="2379412"/>
                  <a:pt x="2070940" y="2368265"/>
                  <a:pt x="2063274" y="2361787"/>
                </a:cubicBezTo>
                <a:cubicBezTo>
                  <a:pt x="2055493" y="2355364"/>
                  <a:pt x="2049128" y="2340030"/>
                  <a:pt x="2049128" y="2327724"/>
                </a:cubicBezTo>
                <a:cubicBezTo>
                  <a:pt x="2049128" y="2311485"/>
                  <a:pt x="2043866" y="2305403"/>
                  <a:pt x="2029834" y="2305403"/>
                </a:cubicBezTo>
                <a:cubicBezTo>
                  <a:pt x="2019338" y="2305403"/>
                  <a:pt x="1999988" y="2294765"/>
                  <a:pt x="1987142" y="2281836"/>
                </a:cubicBezTo>
                <a:cubicBezTo>
                  <a:pt x="1974101" y="2268851"/>
                  <a:pt x="1959729" y="2258270"/>
                  <a:pt x="1955231" y="2258270"/>
                </a:cubicBezTo>
                <a:cubicBezTo>
                  <a:pt x="1950676" y="2258270"/>
                  <a:pt x="1939162" y="2248453"/>
                  <a:pt x="1929768" y="2236514"/>
                </a:cubicBezTo>
                <a:cubicBezTo>
                  <a:pt x="1912477" y="2214660"/>
                  <a:pt x="1895168" y="2204915"/>
                  <a:pt x="1881650" y="2208606"/>
                </a:cubicBezTo>
                <a:close/>
                <a:moveTo>
                  <a:pt x="715628" y="1737383"/>
                </a:moveTo>
                <a:cubicBezTo>
                  <a:pt x="714513" y="1736651"/>
                  <a:pt x="714634" y="1738864"/>
                  <a:pt x="716147" y="1744084"/>
                </a:cubicBezTo>
                <a:cubicBezTo>
                  <a:pt x="719316" y="1754721"/>
                  <a:pt x="714704" y="1766744"/>
                  <a:pt x="704746" y="1774468"/>
                </a:cubicBezTo>
                <a:cubicBezTo>
                  <a:pt x="686159" y="1788443"/>
                  <a:pt x="699286" y="1792234"/>
                  <a:pt x="720505" y="1778825"/>
                </a:cubicBezTo>
                <a:cubicBezTo>
                  <a:pt x="731567" y="1771838"/>
                  <a:pt x="731906" y="1766178"/>
                  <a:pt x="722514" y="1748356"/>
                </a:cubicBezTo>
                <a:cubicBezTo>
                  <a:pt x="719090" y="1741792"/>
                  <a:pt x="716742" y="1738114"/>
                  <a:pt x="715628" y="1737383"/>
                </a:cubicBezTo>
                <a:close/>
                <a:moveTo>
                  <a:pt x="917837" y="1713161"/>
                </a:moveTo>
                <a:cubicBezTo>
                  <a:pt x="926873" y="1710098"/>
                  <a:pt x="924284" y="1722590"/>
                  <a:pt x="909091" y="1745697"/>
                </a:cubicBezTo>
                <a:cubicBezTo>
                  <a:pt x="892825" y="1770395"/>
                  <a:pt x="890758" y="1771300"/>
                  <a:pt x="890673" y="1753420"/>
                </a:cubicBezTo>
                <a:cubicBezTo>
                  <a:pt x="890673" y="1742499"/>
                  <a:pt x="897096" y="1728127"/>
                  <a:pt x="904962" y="1721592"/>
                </a:cubicBezTo>
                <a:cubicBezTo>
                  <a:pt x="910521" y="1716931"/>
                  <a:pt x="914825" y="1714182"/>
                  <a:pt x="917837" y="1713161"/>
                </a:cubicBezTo>
                <a:close/>
                <a:moveTo>
                  <a:pt x="1038943" y="1709501"/>
                </a:moveTo>
                <a:cubicBezTo>
                  <a:pt x="1034721" y="1708755"/>
                  <a:pt x="1030346" y="1709710"/>
                  <a:pt x="1026414" y="1712992"/>
                </a:cubicBezTo>
                <a:cubicBezTo>
                  <a:pt x="1016456" y="1721083"/>
                  <a:pt x="1016257" y="1727081"/>
                  <a:pt x="1025112" y="1741312"/>
                </a:cubicBezTo>
                <a:cubicBezTo>
                  <a:pt x="1038692" y="1763095"/>
                  <a:pt x="1049471" y="1764396"/>
                  <a:pt x="1056799" y="1745188"/>
                </a:cubicBezTo>
                <a:cubicBezTo>
                  <a:pt x="1062909" y="1729273"/>
                  <a:pt x="1051610" y="1711737"/>
                  <a:pt x="1038943" y="1709501"/>
                </a:cubicBezTo>
                <a:close/>
                <a:moveTo>
                  <a:pt x="1418490" y="1661071"/>
                </a:moveTo>
                <a:cubicBezTo>
                  <a:pt x="1413588" y="1658596"/>
                  <a:pt x="1407944" y="1658929"/>
                  <a:pt x="1404973" y="1663766"/>
                </a:cubicBezTo>
                <a:cubicBezTo>
                  <a:pt x="1399316" y="1672876"/>
                  <a:pt x="1407463" y="1684135"/>
                  <a:pt x="1419685" y="1684135"/>
                </a:cubicBezTo>
                <a:cubicBezTo>
                  <a:pt x="1424042" y="1684135"/>
                  <a:pt x="1427550" y="1680147"/>
                  <a:pt x="1427550" y="1675223"/>
                </a:cubicBezTo>
                <a:cubicBezTo>
                  <a:pt x="1427550" y="1668830"/>
                  <a:pt x="1423391" y="1663547"/>
                  <a:pt x="1418490" y="1661071"/>
                </a:cubicBezTo>
                <a:close/>
                <a:moveTo>
                  <a:pt x="957257" y="1645671"/>
                </a:moveTo>
                <a:cubicBezTo>
                  <a:pt x="946569" y="1646460"/>
                  <a:pt x="939716" y="1648278"/>
                  <a:pt x="938570" y="1651008"/>
                </a:cubicBezTo>
                <a:cubicBezTo>
                  <a:pt x="931951" y="1666906"/>
                  <a:pt x="914127" y="1681391"/>
                  <a:pt x="892994" y="1688040"/>
                </a:cubicBezTo>
                <a:cubicBezTo>
                  <a:pt x="871776" y="1694744"/>
                  <a:pt x="857007" y="1724309"/>
                  <a:pt x="866882" y="1740322"/>
                </a:cubicBezTo>
                <a:cubicBezTo>
                  <a:pt x="873361" y="1750619"/>
                  <a:pt x="855905" y="1788529"/>
                  <a:pt x="839751" y="1799251"/>
                </a:cubicBezTo>
                <a:cubicBezTo>
                  <a:pt x="834093" y="1803127"/>
                  <a:pt x="819919" y="1806238"/>
                  <a:pt x="808262" y="1806352"/>
                </a:cubicBezTo>
                <a:cubicBezTo>
                  <a:pt x="786365" y="1806494"/>
                  <a:pt x="779888" y="1819762"/>
                  <a:pt x="796522" y="1830031"/>
                </a:cubicBezTo>
                <a:cubicBezTo>
                  <a:pt x="810668" y="1838802"/>
                  <a:pt x="807726" y="1853513"/>
                  <a:pt x="791769" y="1853513"/>
                </a:cubicBezTo>
                <a:cubicBezTo>
                  <a:pt x="784046" y="1853513"/>
                  <a:pt x="777680" y="1849298"/>
                  <a:pt x="777680" y="1844121"/>
                </a:cubicBezTo>
                <a:cubicBezTo>
                  <a:pt x="777680" y="1838943"/>
                  <a:pt x="767100" y="1834728"/>
                  <a:pt x="754115" y="1834728"/>
                </a:cubicBezTo>
                <a:cubicBezTo>
                  <a:pt x="741128" y="1834728"/>
                  <a:pt x="730548" y="1838943"/>
                  <a:pt x="730548" y="1844121"/>
                </a:cubicBezTo>
                <a:cubicBezTo>
                  <a:pt x="730548" y="1849298"/>
                  <a:pt x="736913" y="1853513"/>
                  <a:pt x="744637" y="1853513"/>
                </a:cubicBezTo>
                <a:cubicBezTo>
                  <a:pt x="752445" y="1853513"/>
                  <a:pt x="758866" y="1859992"/>
                  <a:pt x="758866" y="1867658"/>
                </a:cubicBezTo>
                <a:cubicBezTo>
                  <a:pt x="758754" y="1886019"/>
                  <a:pt x="804359" y="1885877"/>
                  <a:pt x="828859" y="1867376"/>
                </a:cubicBezTo>
                <a:cubicBezTo>
                  <a:pt x="851096" y="1850457"/>
                  <a:pt x="882809" y="1849496"/>
                  <a:pt x="898483" y="1865226"/>
                </a:cubicBezTo>
                <a:cubicBezTo>
                  <a:pt x="906573" y="1873316"/>
                  <a:pt x="912231" y="1873797"/>
                  <a:pt x="916843" y="1866895"/>
                </a:cubicBezTo>
                <a:cubicBezTo>
                  <a:pt x="920578" y="1861377"/>
                  <a:pt x="930450" y="1854332"/>
                  <a:pt x="939023" y="1851136"/>
                </a:cubicBezTo>
                <a:cubicBezTo>
                  <a:pt x="948896" y="1847487"/>
                  <a:pt x="956223" y="1830767"/>
                  <a:pt x="959336" y="1804795"/>
                </a:cubicBezTo>
                <a:cubicBezTo>
                  <a:pt x="962024" y="1782418"/>
                  <a:pt x="971755" y="1742019"/>
                  <a:pt x="981035" y="1714944"/>
                </a:cubicBezTo>
                <a:cubicBezTo>
                  <a:pt x="995124" y="1673838"/>
                  <a:pt x="1002593" y="1664727"/>
                  <a:pt x="1026697" y="1658589"/>
                </a:cubicBezTo>
                <a:cubicBezTo>
                  <a:pt x="1051989" y="1652166"/>
                  <a:pt x="1048735" y="1650723"/>
                  <a:pt x="998944" y="1646508"/>
                </a:cubicBezTo>
                <a:cubicBezTo>
                  <a:pt x="982465" y="1645122"/>
                  <a:pt x="967944" y="1644882"/>
                  <a:pt x="957257" y="1645671"/>
                </a:cubicBezTo>
                <a:close/>
                <a:moveTo>
                  <a:pt x="1150133" y="1618762"/>
                </a:moveTo>
                <a:cubicBezTo>
                  <a:pt x="1147923" y="1618762"/>
                  <a:pt x="1142986" y="1623267"/>
                  <a:pt x="1135531" y="1632278"/>
                </a:cubicBezTo>
                <a:cubicBezTo>
                  <a:pt x="1128713" y="1640426"/>
                  <a:pt x="1127865" y="1646367"/>
                  <a:pt x="1133410" y="1646367"/>
                </a:cubicBezTo>
                <a:cubicBezTo>
                  <a:pt x="1138671" y="1646423"/>
                  <a:pt x="1145348" y="1640087"/>
                  <a:pt x="1148375" y="1632278"/>
                </a:cubicBezTo>
                <a:cubicBezTo>
                  <a:pt x="1151827" y="1623267"/>
                  <a:pt x="1152343" y="1618762"/>
                  <a:pt x="1150133" y="1618762"/>
                </a:cubicBezTo>
                <a:close/>
                <a:moveTo>
                  <a:pt x="1216190" y="1561608"/>
                </a:moveTo>
                <a:cubicBezTo>
                  <a:pt x="1206598" y="1561608"/>
                  <a:pt x="1210615" y="1585909"/>
                  <a:pt x="1222215" y="1597395"/>
                </a:cubicBezTo>
                <a:cubicBezTo>
                  <a:pt x="1237831" y="1613069"/>
                  <a:pt x="1258002" y="1611626"/>
                  <a:pt x="1258002" y="1594962"/>
                </a:cubicBezTo>
                <a:cubicBezTo>
                  <a:pt x="1258002" y="1582940"/>
                  <a:pt x="1231410" y="1561608"/>
                  <a:pt x="1216190" y="1561608"/>
                </a:cubicBezTo>
                <a:close/>
                <a:moveTo>
                  <a:pt x="458316" y="1524412"/>
                </a:moveTo>
                <a:cubicBezTo>
                  <a:pt x="465272" y="1524029"/>
                  <a:pt x="463893" y="1533763"/>
                  <a:pt x="452901" y="1548255"/>
                </a:cubicBezTo>
                <a:cubicBezTo>
                  <a:pt x="440764" y="1564239"/>
                  <a:pt x="439039" y="1564436"/>
                  <a:pt x="438756" y="1550546"/>
                </a:cubicBezTo>
                <a:cubicBezTo>
                  <a:pt x="438614" y="1541691"/>
                  <a:pt x="443029" y="1531760"/>
                  <a:pt x="448629" y="1528366"/>
                </a:cubicBezTo>
                <a:cubicBezTo>
                  <a:pt x="452752" y="1525792"/>
                  <a:pt x="455997" y="1524540"/>
                  <a:pt x="458316" y="1524412"/>
                </a:cubicBezTo>
                <a:close/>
                <a:moveTo>
                  <a:pt x="965815" y="1476989"/>
                </a:moveTo>
                <a:cubicBezTo>
                  <a:pt x="962985" y="1476989"/>
                  <a:pt x="947793" y="1488872"/>
                  <a:pt x="931978" y="1503300"/>
                </a:cubicBezTo>
                <a:cubicBezTo>
                  <a:pt x="894691" y="1537362"/>
                  <a:pt x="883489" y="1577818"/>
                  <a:pt x="906771" y="1595301"/>
                </a:cubicBezTo>
                <a:cubicBezTo>
                  <a:pt x="924539" y="1608655"/>
                  <a:pt x="956365" y="1604101"/>
                  <a:pt x="968445" y="1586333"/>
                </a:cubicBezTo>
                <a:cubicBezTo>
                  <a:pt x="976255" y="1574876"/>
                  <a:pt x="973905" y="1476989"/>
                  <a:pt x="965815" y="1476989"/>
                </a:cubicBezTo>
                <a:close/>
                <a:moveTo>
                  <a:pt x="370179" y="1420436"/>
                </a:moveTo>
                <a:cubicBezTo>
                  <a:pt x="379712" y="1420436"/>
                  <a:pt x="380336" y="1424934"/>
                  <a:pt x="372528" y="1439362"/>
                </a:cubicBezTo>
                <a:cubicBezTo>
                  <a:pt x="359882" y="1462902"/>
                  <a:pt x="357759" y="1462902"/>
                  <a:pt x="357759" y="1439362"/>
                </a:cubicBezTo>
                <a:cubicBezTo>
                  <a:pt x="357759" y="1429009"/>
                  <a:pt x="363360" y="1420436"/>
                  <a:pt x="370179" y="1420436"/>
                </a:cubicBezTo>
                <a:close/>
                <a:moveTo>
                  <a:pt x="1297497" y="1411666"/>
                </a:moveTo>
                <a:cubicBezTo>
                  <a:pt x="1284426" y="1412288"/>
                  <a:pt x="1284992" y="1413816"/>
                  <a:pt x="1300411" y="1420436"/>
                </a:cubicBezTo>
                <a:cubicBezTo>
                  <a:pt x="1325617" y="1431357"/>
                  <a:pt x="1325900" y="1431357"/>
                  <a:pt x="1319252" y="1420436"/>
                </a:cubicBezTo>
                <a:cubicBezTo>
                  <a:pt x="1316083" y="1415315"/>
                  <a:pt x="1306267" y="1411327"/>
                  <a:pt x="1297497" y="1411666"/>
                </a:cubicBezTo>
                <a:close/>
                <a:moveTo>
                  <a:pt x="1042002" y="1392259"/>
                </a:moveTo>
                <a:cubicBezTo>
                  <a:pt x="1023557" y="1392259"/>
                  <a:pt x="994218" y="1415315"/>
                  <a:pt x="994218" y="1429829"/>
                </a:cubicBezTo>
                <a:cubicBezTo>
                  <a:pt x="994218" y="1434185"/>
                  <a:pt x="991673" y="1444540"/>
                  <a:pt x="988560" y="1452632"/>
                </a:cubicBezTo>
                <a:cubicBezTo>
                  <a:pt x="980413" y="1473820"/>
                  <a:pt x="990710" y="1471275"/>
                  <a:pt x="1027857" y="1442955"/>
                </a:cubicBezTo>
                <a:cubicBezTo>
                  <a:pt x="1063559" y="1415683"/>
                  <a:pt x="1070208" y="1392259"/>
                  <a:pt x="1042002" y="1392259"/>
                </a:cubicBezTo>
                <a:close/>
                <a:moveTo>
                  <a:pt x="1318630" y="1349964"/>
                </a:moveTo>
                <a:cubicBezTo>
                  <a:pt x="1275938" y="1349964"/>
                  <a:pt x="1271299" y="1351888"/>
                  <a:pt x="1274553" y="1368749"/>
                </a:cubicBezTo>
                <a:cubicBezTo>
                  <a:pt x="1277496" y="1384223"/>
                  <a:pt x="1286067" y="1387816"/>
                  <a:pt x="1322223" y="1388581"/>
                </a:cubicBezTo>
                <a:cubicBezTo>
                  <a:pt x="1361067" y="1389345"/>
                  <a:pt x="1366300" y="1387138"/>
                  <a:pt x="1366300" y="1369654"/>
                </a:cubicBezTo>
                <a:cubicBezTo>
                  <a:pt x="1366300" y="1352171"/>
                  <a:pt x="1360840" y="1349964"/>
                  <a:pt x="1318630" y="1349964"/>
                </a:cubicBezTo>
                <a:close/>
                <a:moveTo>
                  <a:pt x="3194148" y="1171215"/>
                </a:moveTo>
                <a:cubicBezTo>
                  <a:pt x="3192928" y="1172439"/>
                  <a:pt x="3193593" y="1176753"/>
                  <a:pt x="3195700" y="1184631"/>
                </a:cubicBezTo>
                <a:cubicBezTo>
                  <a:pt x="3201190" y="1205963"/>
                  <a:pt x="3204300" y="1207971"/>
                  <a:pt x="3211969" y="1195610"/>
                </a:cubicBezTo>
                <a:cubicBezTo>
                  <a:pt x="3214826" y="1191110"/>
                  <a:pt x="3211147" y="1182340"/>
                  <a:pt x="3203905" y="1176343"/>
                </a:cubicBezTo>
                <a:cubicBezTo>
                  <a:pt x="3198473" y="1171859"/>
                  <a:pt x="3195368" y="1169992"/>
                  <a:pt x="3194148" y="1171215"/>
                </a:cubicBezTo>
                <a:close/>
                <a:moveTo>
                  <a:pt x="1474655" y="1166327"/>
                </a:moveTo>
                <a:cubicBezTo>
                  <a:pt x="1487216" y="1166327"/>
                  <a:pt x="1493524" y="1172609"/>
                  <a:pt x="1493524" y="1185199"/>
                </a:cubicBezTo>
                <a:cubicBezTo>
                  <a:pt x="1493552" y="1203276"/>
                  <a:pt x="1475079" y="1210604"/>
                  <a:pt x="1462092" y="1197674"/>
                </a:cubicBezTo>
                <a:cubicBezTo>
                  <a:pt x="1449107" y="1184745"/>
                  <a:pt x="1456519" y="1166327"/>
                  <a:pt x="1474655" y="1166327"/>
                </a:cubicBezTo>
                <a:close/>
                <a:moveTo>
                  <a:pt x="215880" y="1147740"/>
                </a:moveTo>
                <a:cubicBezTo>
                  <a:pt x="228865" y="1147599"/>
                  <a:pt x="232119" y="1152437"/>
                  <a:pt x="228526" y="1166385"/>
                </a:cubicBezTo>
                <a:cubicBezTo>
                  <a:pt x="224736" y="1180897"/>
                  <a:pt x="228243" y="1185311"/>
                  <a:pt x="243917" y="1185367"/>
                </a:cubicBezTo>
                <a:cubicBezTo>
                  <a:pt x="255035" y="1185367"/>
                  <a:pt x="280469" y="1189781"/>
                  <a:pt x="300075" y="1195325"/>
                </a:cubicBezTo>
                <a:cubicBezTo>
                  <a:pt x="333034" y="1204520"/>
                  <a:pt x="335720" y="1207745"/>
                  <a:pt x="333090" y="1235187"/>
                </a:cubicBezTo>
                <a:cubicBezTo>
                  <a:pt x="329299" y="1274201"/>
                  <a:pt x="300017" y="1288573"/>
                  <a:pt x="224170" y="1288800"/>
                </a:cubicBezTo>
                <a:cubicBezTo>
                  <a:pt x="177546" y="1288715"/>
                  <a:pt x="165382" y="1285687"/>
                  <a:pt x="165382" y="1274286"/>
                </a:cubicBezTo>
                <a:cubicBezTo>
                  <a:pt x="165382" y="1266335"/>
                  <a:pt x="158959" y="1257424"/>
                  <a:pt x="151236" y="1254454"/>
                </a:cubicBezTo>
                <a:cubicBezTo>
                  <a:pt x="132932" y="1247409"/>
                  <a:pt x="132932" y="1232274"/>
                  <a:pt x="151236" y="1232274"/>
                </a:cubicBezTo>
                <a:cubicBezTo>
                  <a:pt x="158959" y="1232274"/>
                  <a:pt x="165382" y="1225851"/>
                  <a:pt x="165382" y="1218185"/>
                </a:cubicBezTo>
                <a:cubicBezTo>
                  <a:pt x="165382" y="1210377"/>
                  <a:pt x="160882" y="1204039"/>
                  <a:pt x="155310" y="1204039"/>
                </a:cubicBezTo>
                <a:cubicBezTo>
                  <a:pt x="149850" y="1204039"/>
                  <a:pt x="147926" y="1200022"/>
                  <a:pt x="150954" y="1195071"/>
                </a:cubicBezTo>
                <a:cubicBezTo>
                  <a:pt x="153979" y="1190120"/>
                  <a:pt x="163457" y="1188706"/>
                  <a:pt x="171944" y="1191959"/>
                </a:cubicBezTo>
                <a:cubicBezTo>
                  <a:pt x="184025" y="1196599"/>
                  <a:pt x="185892" y="1194109"/>
                  <a:pt x="180800" y="1180558"/>
                </a:cubicBezTo>
                <a:cubicBezTo>
                  <a:pt x="173416" y="1161434"/>
                  <a:pt x="187788" y="1147967"/>
                  <a:pt x="215880" y="1147740"/>
                </a:cubicBezTo>
                <a:close/>
                <a:moveTo>
                  <a:pt x="1693883" y="913135"/>
                </a:moveTo>
                <a:cubicBezTo>
                  <a:pt x="1693081" y="913938"/>
                  <a:pt x="1694078" y="917566"/>
                  <a:pt x="1696653" y="924243"/>
                </a:cubicBezTo>
                <a:cubicBezTo>
                  <a:pt x="1700188" y="933579"/>
                  <a:pt x="1705451" y="938756"/>
                  <a:pt x="1708337" y="935843"/>
                </a:cubicBezTo>
                <a:cubicBezTo>
                  <a:pt x="1711307" y="933013"/>
                  <a:pt x="1708337" y="925346"/>
                  <a:pt x="1701914" y="918982"/>
                </a:cubicBezTo>
                <a:cubicBezTo>
                  <a:pt x="1697289" y="914355"/>
                  <a:pt x="1694686" y="912332"/>
                  <a:pt x="1693883" y="913135"/>
                </a:cubicBezTo>
                <a:close/>
                <a:moveTo>
                  <a:pt x="1027132" y="812922"/>
                </a:moveTo>
                <a:cubicBezTo>
                  <a:pt x="1044124" y="813795"/>
                  <a:pt x="1062273" y="816921"/>
                  <a:pt x="1066898" y="821548"/>
                </a:cubicBezTo>
                <a:cubicBezTo>
                  <a:pt x="1076149" y="830657"/>
                  <a:pt x="1048594" y="856854"/>
                  <a:pt x="1035184" y="851648"/>
                </a:cubicBezTo>
                <a:cubicBezTo>
                  <a:pt x="1017841" y="845029"/>
                  <a:pt x="1019228" y="864776"/>
                  <a:pt x="1037588" y="884948"/>
                </a:cubicBezTo>
                <a:cubicBezTo>
                  <a:pt x="1055129" y="904354"/>
                  <a:pt x="1048423" y="920990"/>
                  <a:pt x="1023783" y="919065"/>
                </a:cubicBezTo>
                <a:cubicBezTo>
                  <a:pt x="1012042" y="918160"/>
                  <a:pt x="1007827" y="912305"/>
                  <a:pt x="1010796" y="900817"/>
                </a:cubicBezTo>
                <a:cubicBezTo>
                  <a:pt x="1018407" y="871933"/>
                  <a:pt x="1000017" y="882372"/>
                  <a:pt x="979083" y="918782"/>
                </a:cubicBezTo>
                <a:cubicBezTo>
                  <a:pt x="959901" y="952138"/>
                  <a:pt x="958799" y="952704"/>
                  <a:pt x="948415" y="933410"/>
                </a:cubicBezTo>
                <a:cubicBezTo>
                  <a:pt x="942531" y="922348"/>
                  <a:pt x="937778" y="906760"/>
                  <a:pt x="937778" y="898611"/>
                </a:cubicBezTo>
                <a:cubicBezTo>
                  <a:pt x="937778" y="890605"/>
                  <a:pt x="933507" y="883900"/>
                  <a:pt x="928329" y="883900"/>
                </a:cubicBezTo>
                <a:cubicBezTo>
                  <a:pt x="917267" y="883900"/>
                  <a:pt x="915966" y="846670"/>
                  <a:pt x="926603" y="829950"/>
                </a:cubicBezTo>
                <a:cubicBezTo>
                  <a:pt x="930876" y="823245"/>
                  <a:pt x="946633" y="819991"/>
                  <a:pt x="964118" y="822226"/>
                </a:cubicBezTo>
                <a:cubicBezTo>
                  <a:pt x="980696" y="824376"/>
                  <a:pt x="994303" y="822282"/>
                  <a:pt x="994303" y="817813"/>
                </a:cubicBezTo>
                <a:cubicBezTo>
                  <a:pt x="994303" y="813428"/>
                  <a:pt x="1010139" y="812049"/>
                  <a:pt x="1027132" y="812922"/>
                </a:cubicBezTo>
                <a:close/>
                <a:moveTo>
                  <a:pt x="1626842" y="777328"/>
                </a:moveTo>
                <a:cubicBezTo>
                  <a:pt x="1629568" y="776664"/>
                  <a:pt x="1636888" y="781134"/>
                  <a:pt x="1646607" y="791275"/>
                </a:cubicBezTo>
                <a:cubicBezTo>
                  <a:pt x="1655631" y="800809"/>
                  <a:pt x="1659365" y="808533"/>
                  <a:pt x="1654810" y="808533"/>
                </a:cubicBezTo>
                <a:cubicBezTo>
                  <a:pt x="1650200" y="808533"/>
                  <a:pt x="1641118" y="802111"/>
                  <a:pt x="1634639" y="794190"/>
                </a:cubicBezTo>
                <a:cubicBezTo>
                  <a:pt x="1625982" y="783793"/>
                  <a:pt x="1624115" y="777993"/>
                  <a:pt x="1626842" y="777328"/>
                </a:cubicBezTo>
                <a:close/>
                <a:moveTo>
                  <a:pt x="1330922" y="726694"/>
                </a:moveTo>
                <a:cubicBezTo>
                  <a:pt x="1333030" y="726624"/>
                  <a:pt x="1335124" y="728470"/>
                  <a:pt x="1337444" y="732233"/>
                </a:cubicBezTo>
                <a:cubicBezTo>
                  <a:pt x="1341037" y="737976"/>
                  <a:pt x="1339170" y="742672"/>
                  <a:pt x="1333341" y="742672"/>
                </a:cubicBezTo>
                <a:cubicBezTo>
                  <a:pt x="1327513" y="742672"/>
                  <a:pt x="1325419" y="746945"/>
                  <a:pt x="1328645" y="752122"/>
                </a:cubicBezTo>
                <a:cubicBezTo>
                  <a:pt x="1331898" y="757241"/>
                  <a:pt x="1328927" y="761570"/>
                  <a:pt x="1322166" y="761656"/>
                </a:cubicBezTo>
                <a:cubicBezTo>
                  <a:pt x="1313197" y="761797"/>
                  <a:pt x="1313680" y="764286"/>
                  <a:pt x="1323920" y="770906"/>
                </a:cubicBezTo>
                <a:cubicBezTo>
                  <a:pt x="1335436" y="778375"/>
                  <a:pt x="1334190" y="780101"/>
                  <a:pt x="1317555" y="780243"/>
                </a:cubicBezTo>
                <a:cubicBezTo>
                  <a:pt x="1306408" y="780299"/>
                  <a:pt x="1295093" y="775065"/>
                  <a:pt x="1292461" y="768559"/>
                </a:cubicBezTo>
                <a:cubicBezTo>
                  <a:pt x="1289433" y="761231"/>
                  <a:pt x="1287425" y="762560"/>
                  <a:pt x="1286944" y="772293"/>
                </a:cubicBezTo>
                <a:cubicBezTo>
                  <a:pt x="1285925" y="794925"/>
                  <a:pt x="1246177" y="806269"/>
                  <a:pt x="1213869" y="793143"/>
                </a:cubicBezTo>
                <a:cubicBezTo>
                  <a:pt x="1206088" y="789974"/>
                  <a:pt x="1207390" y="783694"/>
                  <a:pt x="1218566" y="772435"/>
                </a:cubicBezTo>
                <a:cubicBezTo>
                  <a:pt x="1229711" y="761174"/>
                  <a:pt x="1237719" y="759165"/>
                  <a:pt x="1245215" y="765956"/>
                </a:cubicBezTo>
                <a:cubicBezTo>
                  <a:pt x="1251157" y="771274"/>
                  <a:pt x="1253787" y="779365"/>
                  <a:pt x="1251014" y="783921"/>
                </a:cubicBezTo>
                <a:cubicBezTo>
                  <a:pt x="1248186" y="788475"/>
                  <a:pt x="1251835" y="790200"/>
                  <a:pt x="1259021" y="787711"/>
                </a:cubicBezTo>
                <a:cubicBezTo>
                  <a:pt x="1267311" y="784882"/>
                  <a:pt x="1271044" y="772576"/>
                  <a:pt x="1269178" y="753592"/>
                </a:cubicBezTo>
                <a:cubicBezTo>
                  <a:pt x="1266263" y="724848"/>
                  <a:pt x="1266970" y="724226"/>
                  <a:pt x="1291895" y="733704"/>
                </a:cubicBezTo>
                <a:cubicBezTo>
                  <a:pt x="1310482" y="740805"/>
                  <a:pt x="1319535" y="740551"/>
                  <a:pt x="1324317" y="732658"/>
                </a:cubicBezTo>
                <a:cubicBezTo>
                  <a:pt x="1326693" y="728753"/>
                  <a:pt x="1328814" y="726765"/>
                  <a:pt x="1330922" y="726694"/>
                </a:cubicBezTo>
                <a:close/>
                <a:moveTo>
                  <a:pt x="2774697" y="629706"/>
                </a:moveTo>
                <a:cubicBezTo>
                  <a:pt x="2774216" y="630202"/>
                  <a:pt x="2777066" y="634021"/>
                  <a:pt x="2782936" y="641476"/>
                </a:cubicBezTo>
                <a:cubicBezTo>
                  <a:pt x="2795131" y="657065"/>
                  <a:pt x="2802881" y="662128"/>
                  <a:pt x="2802881" y="654320"/>
                </a:cubicBezTo>
                <a:cubicBezTo>
                  <a:pt x="2802881" y="652453"/>
                  <a:pt x="2795498" y="644984"/>
                  <a:pt x="2786444" y="637883"/>
                </a:cubicBezTo>
                <a:cubicBezTo>
                  <a:pt x="2778990" y="632041"/>
                  <a:pt x="2775178" y="629211"/>
                  <a:pt x="2774697" y="629706"/>
                </a:cubicBezTo>
                <a:close/>
                <a:moveTo>
                  <a:pt x="79320" y="516741"/>
                </a:moveTo>
                <a:cubicBezTo>
                  <a:pt x="74200" y="516741"/>
                  <a:pt x="72560" y="520956"/>
                  <a:pt x="75727" y="526133"/>
                </a:cubicBezTo>
                <a:cubicBezTo>
                  <a:pt x="78896" y="531311"/>
                  <a:pt x="85799" y="535584"/>
                  <a:pt x="91005" y="535584"/>
                </a:cubicBezTo>
                <a:cubicBezTo>
                  <a:pt x="96210" y="535584"/>
                  <a:pt x="97851" y="531311"/>
                  <a:pt x="94654" y="526133"/>
                </a:cubicBezTo>
                <a:cubicBezTo>
                  <a:pt x="91400" y="520956"/>
                  <a:pt x="84582" y="516741"/>
                  <a:pt x="79320" y="516741"/>
                </a:cubicBezTo>
                <a:close/>
                <a:moveTo>
                  <a:pt x="506173" y="399589"/>
                </a:moveTo>
                <a:cubicBezTo>
                  <a:pt x="481390" y="391723"/>
                  <a:pt x="457145" y="402559"/>
                  <a:pt x="458022" y="421203"/>
                </a:cubicBezTo>
                <a:cubicBezTo>
                  <a:pt x="458503" y="431076"/>
                  <a:pt x="460512" y="432322"/>
                  <a:pt x="463483" y="424938"/>
                </a:cubicBezTo>
                <a:cubicBezTo>
                  <a:pt x="466198" y="418374"/>
                  <a:pt x="475364" y="413253"/>
                  <a:pt x="483993" y="413338"/>
                </a:cubicBezTo>
                <a:cubicBezTo>
                  <a:pt x="497544" y="413479"/>
                  <a:pt x="497742" y="414724"/>
                  <a:pt x="485521" y="422589"/>
                </a:cubicBezTo>
                <a:cubicBezTo>
                  <a:pt x="473214" y="430540"/>
                  <a:pt x="473355" y="431783"/>
                  <a:pt x="486821" y="431841"/>
                </a:cubicBezTo>
                <a:cubicBezTo>
                  <a:pt x="495111" y="431983"/>
                  <a:pt x="507050" y="426040"/>
                  <a:pt x="513218" y="418656"/>
                </a:cubicBezTo>
                <a:cubicBezTo>
                  <a:pt x="521932" y="408077"/>
                  <a:pt x="520545" y="404228"/>
                  <a:pt x="506173" y="399589"/>
                </a:cubicBezTo>
                <a:close/>
                <a:moveTo>
                  <a:pt x="638121" y="387848"/>
                </a:moveTo>
                <a:cubicBezTo>
                  <a:pt x="645505" y="390819"/>
                  <a:pt x="643384" y="393110"/>
                  <a:pt x="632378" y="393507"/>
                </a:cubicBezTo>
                <a:cubicBezTo>
                  <a:pt x="622420" y="393988"/>
                  <a:pt x="616904" y="391723"/>
                  <a:pt x="620015" y="388612"/>
                </a:cubicBezTo>
                <a:cubicBezTo>
                  <a:pt x="623184" y="385500"/>
                  <a:pt x="631276" y="385161"/>
                  <a:pt x="638121" y="387848"/>
                </a:cubicBezTo>
                <a:close/>
                <a:moveTo>
                  <a:pt x="598373" y="357796"/>
                </a:moveTo>
                <a:cubicBezTo>
                  <a:pt x="619499" y="356983"/>
                  <a:pt x="638234" y="357860"/>
                  <a:pt x="634925" y="361170"/>
                </a:cubicBezTo>
                <a:cubicBezTo>
                  <a:pt x="623381" y="372712"/>
                  <a:pt x="574270" y="381907"/>
                  <a:pt x="556870" y="375769"/>
                </a:cubicBezTo>
                <a:cubicBezTo>
                  <a:pt x="546855" y="372232"/>
                  <a:pt x="542640" y="367196"/>
                  <a:pt x="547478" y="364565"/>
                </a:cubicBezTo>
                <a:cubicBezTo>
                  <a:pt x="553731" y="361114"/>
                  <a:pt x="577247" y="358610"/>
                  <a:pt x="598373" y="357796"/>
                </a:cubicBezTo>
                <a:close/>
                <a:moveTo>
                  <a:pt x="629238" y="311321"/>
                </a:moveTo>
                <a:cubicBezTo>
                  <a:pt x="640837" y="312991"/>
                  <a:pt x="649325" y="318648"/>
                  <a:pt x="648023" y="323741"/>
                </a:cubicBezTo>
                <a:cubicBezTo>
                  <a:pt x="645222" y="335199"/>
                  <a:pt x="635547" y="337830"/>
                  <a:pt x="619790" y="331634"/>
                </a:cubicBezTo>
                <a:cubicBezTo>
                  <a:pt x="599702" y="323543"/>
                  <a:pt x="606803" y="308152"/>
                  <a:pt x="629238" y="311321"/>
                </a:cubicBezTo>
                <a:close/>
                <a:moveTo>
                  <a:pt x="222306" y="301204"/>
                </a:moveTo>
                <a:cubicBezTo>
                  <a:pt x="216234" y="301957"/>
                  <a:pt x="204592" y="307898"/>
                  <a:pt x="185977" y="319187"/>
                </a:cubicBezTo>
                <a:cubicBezTo>
                  <a:pt x="167617" y="330390"/>
                  <a:pt x="157657" y="342469"/>
                  <a:pt x="161533" y="348807"/>
                </a:cubicBezTo>
                <a:cubicBezTo>
                  <a:pt x="166174" y="356190"/>
                  <a:pt x="171690" y="354747"/>
                  <a:pt x="179498" y="343968"/>
                </a:cubicBezTo>
                <a:cubicBezTo>
                  <a:pt x="185836" y="335424"/>
                  <a:pt x="197434" y="328438"/>
                  <a:pt x="205384" y="328438"/>
                </a:cubicBezTo>
                <a:cubicBezTo>
                  <a:pt x="213335" y="328438"/>
                  <a:pt x="222246" y="322071"/>
                  <a:pt x="225216" y="314348"/>
                </a:cubicBezTo>
                <a:cubicBezTo>
                  <a:pt x="228880" y="304885"/>
                  <a:pt x="228378" y="300451"/>
                  <a:pt x="222306" y="301204"/>
                </a:cubicBezTo>
                <a:close/>
                <a:moveTo>
                  <a:pt x="668510" y="255634"/>
                </a:moveTo>
                <a:cubicBezTo>
                  <a:pt x="672367" y="256854"/>
                  <a:pt x="673937" y="259931"/>
                  <a:pt x="673937" y="265038"/>
                </a:cubicBezTo>
                <a:cubicBezTo>
                  <a:pt x="673937" y="283822"/>
                  <a:pt x="649212" y="303569"/>
                  <a:pt x="636028" y="295422"/>
                </a:cubicBezTo>
                <a:cubicBezTo>
                  <a:pt x="630284" y="291829"/>
                  <a:pt x="605701" y="291971"/>
                  <a:pt x="581539" y="295761"/>
                </a:cubicBezTo>
                <a:cubicBezTo>
                  <a:pt x="546459" y="301222"/>
                  <a:pt x="541282" y="304108"/>
                  <a:pt x="556332" y="310190"/>
                </a:cubicBezTo>
                <a:cubicBezTo>
                  <a:pt x="573392" y="317093"/>
                  <a:pt x="572968" y="317800"/>
                  <a:pt x="551637" y="318536"/>
                </a:cubicBezTo>
                <a:cubicBezTo>
                  <a:pt x="538651" y="318960"/>
                  <a:pt x="518564" y="321846"/>
                  <a:pt x="506880" y="324957"/>
                </a:cubicBezTo>
                <a:cubicBezTo>
                  <a:pt x="495111" y="328098"/>
                  <a:pt x="485605" y="328240"/>
                  <a:pt x="485605" y="325325"/>
                </a:cubicBezTo>
                <a:cubicBezTo>
                  <a:pt x="485605" y="322356"/>
                  <a:pt x="495196" y="309510"/>
                  <a:pt x="507021" y="296949"/>
                </a:cubicBezTo>
                <a:cubicBezTo>
                  <a:pt x="522497" y="280371"/>
                  <a:pt x="541962" y="272365"/>
                  <a:pt x="576561" y="268687"/>
                </a:cubicBezTo>
                <a:cubicBezTo>
                  <a:pt x="603097" y="265857"/>
                  <a:pt x="635830" y="260738"/>
                  <a:pt x="649353" y="257371"/>
                </a:cubicBezTo>
                <a:cubicBezTo>
                  <a:pt x="658506" y="255051"/>
                  <a:pt x="664652" y="254414"/>
                  <a:pt x="668510" y="255634"/>
                </a:cubicBezTo>
                <a:close/>
                <a:moveTo>
                  <a:pt x="307656" y="234314"/>
                </a:moveTo>
                <a:cubicBezTo>
                  <a:pt x="302479" y="234314"/>
                  <a:pt x="295633" y="238585"/>
                  <a:pt x="292379" y="243762"/>
                </a:cubicBezTo>
                <a:cubicBezTo>
                  <a:pt x="289125" y="248884"/>
                  <a:pt x="290851" y="253155"/>
                  <a:pt x="296029" y="253155"/>
                </a:cubicBezTo>
                <a:cubicBezTo>
                  <a:pt x="301206" y="253155"/>
                  <a:pt x="308080" y="248884"/>
                  <a:pt x="311249" y="243762"/>
                </a:cubicBezTo>
                <a:cubicBezTo>
                  <a:pt x="314503" y="238585"/>
                  <a:pt x="312919" y="234314"/>
                  <a:pt x="307656" y="234314"/>
                </a:cubicBezTo>
                <a:close/>
                <a:moveTo>
                  <a:pt x="2002901" y="230975"/>
                </a:moveTo>
                <a:cubicBezTo>
                  <a:pt x="1997187" y="237200"/>
                  <a:pt x="2000271" y="238643"/>
                  <a:pt x="2068112" y="262605"/>
                </a:cubicBezTo>
                <a:cubicBezTo>
                  <a:pt x="2105767" y="275958"/>
                  <a:pt x="2124609" y="277599"/>
                  <a:pt x="2124609" y="267583"/>
                </a:cubicBezTo>
                <a:cubicBezTo>
                  <a:pt x="2124609" y="260482"/>
                  <a:pt x="2008108" y="225373"/>
                  <a:pt x="2002901" y="230975"/>
                </a:cubicBezTo>
                <a:close/>
                <a:moveTo>
                  <a:pt x="377279" y="158947"/>
                </a:moveTo>
                <a:cubicBezTo>
                  <a:pt x="369557" y="158947"/>
                  <a:pt x="363192" y="163218"/>
                  <a:pt x="363192" y="168396"/>
                </a:cubicBezTo>
                <a:cubicBezTo>
                  <a:pt x="363192" y="173517"/>
                  <a:pt x="369557" y="177788"/>
                  <a:pt x="377279" y="177788"/>
                </a:cubicBezTo>
                <a:cubicBezTo>
                  <a:pt x="385004" y="177788"/>
                  <a:pt x="391369" y="173517"/>
                  <a:pt x="391369" y="168396"/>
                </a:cubicBezTo>
                <a:cubicBezTo>
                  <a:pt x="391369" y="163218"/>
                  <a:pt x="385004" y="158947"/>
                  <a:pt x="377279" y="158947"/>
                </a:cubicBezTo>
                <a:close/>
                <a:moveTo>
                  <a:pt x="1415640" y="152383"/>
                </a:moveTo>
                <a:cubicBezTo>
                  <a:pt x="1424806" y="154787"/>
                  <a:pt x="1419572" y="156881"/>
                  <a:pt x="1404040" y="157080"/>
                </a:cubicBezTo>
                <a:cubicBezTo>
                  <a:pt x="1388480" y="157278"/>
                  <a:pt x="1380955" y="155354"/>
                  <a:pt x="1387376" y="152722"/>
                </a:cubicBezTo>
                <a:cubicBezTo>
                  <a:pt x="1393743" y="150177"/>
                  <a:pt x="1406529" y="150036"/>
                  <a:pt x="1415640" y="152383"/>
                </a:cubicBezTo>
                <a:close/>
                <a:moveTo>
                  <a:pt x="1347770" y="36221"/>
                </a:moveTo>
                <a:cubicBezTo>
                  <a:pt x="1355549" y="36221"/>
                  <a:pt x="1361859" y="40436"/>
                  <a:pt x="1361859" y="45613"/>
                </a:cubicBezTo>
                <a:cubicBezTo>
                  <a:pt x="1361859" y="50735"/>
                  <a:pt x="1373514" y="55062"/>
                  <a:pt x="1387830" y="55062"/>
                </a:cubicBezTo>
                <a:cubicBezTo>
                  <a:pt x="1401975" y="55120"/>
                  <a:pt x="1426417" y="61824"/>
                  <a:pt x="1441979" y="70057"/>
                </a:cubicBezTo>
                <a:cubicBezTo>
                  <a:pt x="1479972" y="90030"/>
                  <a:pt x="1569118" y="99536"/>
                  <a:pt x="1569118" y="83608"/>
                </a:cubicBezTo>
                <a:cubicBezTo>
                  <a:pt x="1569118" y="76225"/>
                  <a:pt x="1575341" y="74216"/>
                  <a:pt x="1585640" y="78233"/>
                </a:cubicBezTo>
                <a:cubicBezTo>
                  <a:pt x="1594664" y="81685"/>
                  <a:pt x="1650850" y="94868"/>
                  <a:pt x="1710431" y="107655"/>
                </a:cubicBezTo>
                <a:cubicBezTo>
                  <a:pt x="1769954" y="120302"/>
                  <a:pt x="1827244" y="134674"/>
                  <a:pt x="1837597" y="139483"/>
                </a:cubicBezTo>
                <a:cubicBezTo>
                  <a:pt x="1883938" y="161239"/>
                  <a:pt x="1930845" y="177393"/>
                  <a:pt x="1947565" y="177393"/>
                </a:cubicBezTo>
                <a:cubicBezTo>
                  <a:pt x="1957579" y="177393"/>
                  <a:pt x="1978288" y="183870"/>
                  <a:pt x="1993480" y="191763"/>
                </a:cubicBezTo>
                <a:cubicBezTo>
                  <a:pt x="2018490" y="204692"/>
                  <a:pt x="2021234" y="204692"/>
                  <a:pt x="2021234" y="191763"/>
                </a:cubicBezTo>
                <a:cubicBezTo>
                  <a:pt x="2021234" y="183899"/>
                  <a:pt x="2025590" y="177393"/>
                  <a:pt x="2030768" y="177393"/>
                </a:cubicBezTo>
                <a:cubicBezTo>
                  <a:pt x="2035889" y="177393"/>
                  <a:pt x="2040160" y="183814"/>
                  <a:pt x="2040160" y="191481"/>
                </a:cubicBezTo>
                <a:cubicBezTo>
                  <a:pt x="2040160" y="199205"/>
                  <a:pt x="2047573" y="205626"/>
                  <a:pt x="2056738" y="205626"/>
                </a:cubicBezTo>
                <a:cubicBezTo>
                  <a:pt x="2065933" y="205626"/>
                  <a:pt x="2096601" y="214482"/>
                  <a:pt x="2125060" y="225317"/>
                </a:cubicBezTo>
                <a:cubicBezTo>
                  <a:pt x="2153437" y="236096"/>
                  <a:pt x="2191771" y="248120"/>
                  <a:pt x="2210216" y="251967"/>
                </a:cubicBezTo>
                <a:cubicBezTo>
                  <a:pt x="2247928" y="259690"/>
                  <a:pt x="2341542" y="308040"/>
                  <a:pt x="2341542" y="319865"/>
                </a:cubicBezTo>
                <a:cubicBezTo>
                  <a:pt x="2341542" y="330559"/>
                  <a:pt x="2234207" y="306738"/>
                  <a:pt x="2148486" y="276977"/>
                </a:cubicBezTo>
                <a:cubicBezTo>
                  <a:pt x="2138131" y="273326"/>
                  <a:pt x="2145544" y="280144"/>
                  <a:pt x="2164866" y="292112"/>
                </a:cubicBezTo>
                <a:cubicBezTo>
                  <a:pt x="2184189" y="304079"/>
                  <a:pt x="2200146" y="319243"/>
                  <a:pt x="2200146" y="325749"/>
                </a:cubicBezTo>
                <a:cubicBezTo>
                  <a:pt x="2200231" y="332172"/>
                  <a:pt x="2204643" y="337491"/>
                  <a:pt x="2209906" y="337491"/>
                </a:cubicBezTo>
                <a:cubicBezTo>
                  <a:pt x="2215168" y="337491"/>
                  <a:pt x="2237546" y="353871"/>
                  <a:pt x="2259358" y="374043"/>
                </a:cubicBezTo>
                <a:cubicBezTo>
                  <a:pt x="2281226" y="394214"/>
                  <a:pt x="2343665" y="437158"/>
                  <a:pt x="2398096" y="469439"/>
                </a:cubicBezTo>
                <a:cubicBezTo>
                  <a:pt x="2452527" y="501775"/>
                  <a:pt x="2510269" y="540788"/>
                  <a:pt x="2526565" y="556123"/>
                </a:cubicBezTo>
                <a:cubicBezTo>
                  <a:pt x="2545208" y="573747"/>
                  <a:pt x="2558478" y="580226"/>
                  <a:pt x="2562439" y="573804"/>
                </a:cubicBezTo>
                <a:cubicBezTo>
                  <a:pt x="2571604" y="558951"/>
                  <a:pt x="2559948" y="544664"/>
                  <a:pt x="2543794" y="550860"/>
                </a:cubicBezTo>
                <a:cubicBezTo>
                  <a:pt x="2530724" y="555838"/>
                  <a:pt x="2528517" y="552388"/>
                  <a:pt x="2526253" y="523503"/>
                </a:cubicBezTo>
                <a:cubicBezTo>
                  <a:pt x="2525745" y="517024"/>
                  <a:pt x="2518842" y="506783"/>
                  <a:pt x="2511203" y="500785"/>
                </a:cubicBezTo>
                <a:cubicBezTo>
                  <a:pt x="2482941" y="478746"/>
                  <a:pt x="2510581" y="478266"/>
                  <a:pt x="2573783" y="499400"/>
                </a:cubicBezTo>
                <a:cubicBezTo>
                  <a:pt x="2639587" y="521494"/>
                  <a:pt x="2659079" y="534763"/>
                  <a:pt x="2641737" y="545400"/>
                </a:cubicBezTo>
                <a:cubicBezTo>
                  <a:pt x="2635994" y="549049"/>
                  <a:pt x="2638483" y="553888"/>
                  <a:pt x="2647819" y="557564"/>
                </a:cubicBezTo>
                <a:cubicBezTo>
                  <a:pt x="2656534" y="560874"/>
                  <a:pt x="2667623" y="561101"/>
                  <a:pt x="2672546" y="558046"/>
                </a:cubicBezTo>
                <a:cubicBezTo>
                  <a:pt x="2677524" y="554934"/>
                  <a:pt x="2687370" y="557281"/>
                  <a:pt x="2694641" y="563224"/>
                </a:cubicBezTo>
                <a:cubicBezTo>
                  <a:pt x="2701883" y="569306"/>
                  <a:pt x="2720811" y="574483"/>
                  <a:pt x="2736766" y="574907"/>
                </a:cubicBezTo>
                <a:cubicBezTo>
                  <a:pt x="2757814" y="575586"/>
                  <a:pt x="2765085" y="579887"/>
                  <a:pt x="2763303" y="590864"/>
                </a:cubicBezTo>
                <a:cubicBezTo>
                  <a:pt x="2761775" y="600680"/>
                  <a:pt x="2767915" y="605999"/>
                  <a:pt x="2781325" y="606197"/>
                </a:cubicBezTo>
                <a:cubicBezTo>
                  <a:pt x="2805767" y="606536"/>
                  <a:pt x="2897487" y="681139"/>
                  <a:pt x="2897487" y="700603"/>
                </a:cubicBezTo>
                <a:cubicBezTo>
                  <a:pt x="2897487" y="719729"/>
                  <a:pt x="2884416" y="717379"/>
                  <a:pt x="2863651" y="694465"/>
                </a:cubicBezTo>
                <a:cubicBezTo>
                  <a:pt x="2853834" y="683630"/>
                  <a:pt x="2837339" y="670701"/>
                  <a:pt x="2826901" y="665721"/>
                </a:cubicBezTo>
                <a:cubicBezTo>
                  <a:pt x="2804607" y="655083"/>
                  <a:pt x="2859436" y="705781"/>
                  <a:pt x="2941847" y="771869"/>
                </a:cubicBezTo>
                <a:cubicBezTo>
                  <a:pt x="2975598" y="798942"/>
                  <a:pt x="3012433" y="839484"/>
                  <a:pt x="3028813" y="867746"/>
                </a:cubicBezTo>
                <a:cubicBezTo>
                  <a:pt x="3058292" y="918104"/>
                  <a:pt x="3171766" y="1039727"/>
                  <a:pt x="3228123" y="1081313"/>
                </a:cubicBezTo>
                <a:lnTo>
                  <a:pt x="3259978" y="1104880"/>
                </a:lnTo>
                <a:lnTo>
                  <a:pt x="3224615" y="1056532"/>
                </a:lnTo>
                <a:cubicBezTo>
                  <a:pt x="3187780" y="1006117"/>
                  <a:pt x="3183649" y="996583"/>
                  <a:pt x="3198077" y="996583"/>
                </a:cubicBezTo>
                <a:cubicBezTo>
                  <a:pt x="3210497" y="996583"/>
                  <a:pt x="3372462" y="1212215"/>
                  <a:pt x="3365276" y="1219260"/>
                </a:cubicBezTo>
                <a:cubicBezTo>
                  <a:pt x="3361965" y="1222514"/>
                  <a:pt x="3352856" y="1219826"/>
                  <a:pt x="3344963" y="1213263"/>
                </a:cubicBezTo>
                <a:cubicBezTo>
                  <a:pt x="3324877" y="1196542"/>
                  <a:pt x="3327139" y="1206160"/>
                  <a:pt x="3349462" y="1231906"/>
                </a:cubicBezTo>
                <a:cubicBezTo>
                  <a:pt x="3368020" y="1253464"/>
                  <a:pt x="3373678" y="1269560"/>
                  <a:pt x="3362589" y="1269560"/>
                </a:cubicBezTo>
                <a:cubicBezTo>
                  <a:pt x="3359420" y="1269560"/>
                  <a:pt x="3335005" y="1246278"/>
                  <a:pt x="3308299" y="1217817"/>
                </a:cubicBezTo>
                <a:cubicBezTo>
                  <a:pt x="3281563" y="1189441"/>
                  <a:pt x="3255819" y="1166073"/>
                  <a:pt x="3251151" y="1166073"/>
                </a:cubicBezTo>
                <a:cubicBezTo>
                  <a:pt x="3246454" y="1166073"/>
                  <a:pt x="3234234" y="1158690"/>
                  <a:pt x="3224020" y="1149636"/>
                </a:cubicBezTo>
                <a:cubicBezTo>
                  <a:pt x="3205716" y="1133397"/>
                  <a:pt x="3205716" y="1133482"/>
                  <a:pt x="3221162" y="1163726"/>
                </a:cubicBezTo>
                <a:cubicBezTo>
                  <a:pt x="3231375" y="1183556"/>
                  <a:pt x="3233045" y="1194250"/>
                  <a:pt x="3226141" y="1194250"/>
                </a:cubicBezTo>
                <a:cubicBezTo>
                  <a:pt x="3220286" y="1194250"/>
                  <a:pt x="3217994" y="1200956"/>
                  <a:pt x="3221020" y="1208905"/>
                </a:cubicBezTo>
                <a:cubicBezTo>
                  <a:pt x="3224698" y="1218440"/>
                  <a:pt x="3222889" y="1221268"/>
                  <a:pt x="3215986" y="1216856"/>
                </a:cubicBezTo>
                <a:cubicBezTo>
                  <a:pt x="3194286" y="1203586"/>
                  <a:pt x="3218475" y="1231426"/>
                  <a:pt x="3244786" y="1250069"/>
                </a:cubicBezTo>
                <a:lnTo>
                  <a:pt x="3271435" y="1269136"/>
                </a:lnTo>
                <a:lnTo>
                  <a:pt x="3268210" y="1241101"/>
                </a:lnTo>
                <a:cubicBezTo>
                  <a:pt x="3263005" y="1196203"/>
                  <a:pt x="3280912" y="1208651"/>
                  <a:pt x="3312684" y="1272051"/>
                </a:cubicBezTo>
                <a:cubicBezTo>
                  <a:pt x="3350536" y="1347615"/>
                  <a:pt x="3359562" y="1358933"/>
                  <a:pt x="3368954" y="1343683"/>
                </a:cubicBezTo>
                <a:cubicBezTo>
                  <a:pt x="3374017" y="1335592"/>
                  <a:pt x="3390314" y="1347474"/>
                  <a:pt x="3421660" y="1382073"/>
                </a:cubicBezTo>
                <a:cubicBezTo>
                  <a:pt x="3472782" y="1438287"/>
                  <a:pt x="3497365" y="1474895"/>
                  <a:pt x="3539492" y="1556826"/>
                </a:cubicBezTo>
                <a:cubicBezTo>
                  <a:pt x="3555504" y="1587833"/>
                  <a:pt x="3577485" y="1622517"/>
                  <a:pt x="3588434" y="1633693"/>
                </a:cubicBezTo>
                <a:cubicBezTo>
                  <a:pt x="3621591" y="1667472"/>
                  <a:pt x="3632455" y="1682863"/>
                  <a:pt x="3646601" y="1716840"/>
                </a:cubicBezTo>
                <a:cubicBezTo>
                  <a:pt x="3664566" y="1759587"/>
                  <a:pt x="3664283" y="1781682"/>
                  <a:pt x="3645780" y="1774581"/>
                </a:cubicBezTo>
                <a:cubicBezTo>
                  <a:pt x="3634718" y="1770310"/>
                  <a:pt x="3633360" y="1772799"/>
                  <a:pt x="3640207" y="1785360"/>
                </a:cubicBezTo>
                <a:cubicBezTo>
                  <a:pt x="3652627" y="1808785"/>
                  <a:pt x="3688471" y="1983396"/>
                  <a:pt x="3688471" y="2020599"/>
                </a:cubicBezTo>
                <a:cubicBezTo>
                  <a:pt x="3688471" y="2037941"/>
                  <a:pt x="3697666" y="2071975"/>
                  <a:pt x="3708926" y="2096305"/>
                </a:cubicBezTo>
                <a:cubicBezTo>
                  <a:pt x="3731813" y="2145898"/>
                  <a:pt x="3744091" y="2239287"/>
                  <a:pt x="3727710" y="2239287"/>
                </a:cubicBezTo>
                <a:cubicBezTo>
                  <a:pt x="3722137" y="2239287"/>
                  <a:pt x="3712801" y="2221322"/>
                  <a:pt x="3707115" y="2199284"/>
                </a:cubicBezTo>
                <a:cubicBezTo>
                  <a:pt x="3690196" y="2133819"/>
                  <a:pt x="3686943" y="2124681"/>
                  <a:pt x="3682388" y="2129378"/>
                </a:cubicBezTo>
                <a:cubicBezTo>
                  <a:pt x="3679984" y="2131782"/>
                  <a:pt x="3684142" y="2166664"/>
                  <a:pt x="3691865" y="2207092"/>
                </a:cubicBezTo>
                <a:cubicBezTo>
                  <a:pt x="3704568" y="2274226"/>
                  <a:pt x="3709179" y="2283704"/>
                  <a:pt x="3747118" y="2318784"/>
                </a:cubicBezTo>
                <a:cubicBezTo>
                  <a:pt x="3800305" y="2367897"/>
                  <a:pt x="3816459" y="2425300"/>
                  <a:pt x="3824889" y="2594790"/>
                </a:cubicBezTo>
                <a:cubicBezTo>
                  <a:pt x="3830265" y="2704332"/>
                  <a:pt x="3829303" y="2719525"/>
                  <a:pt x="3816232" y="2719525"/>
                </a:cubicBezTo>
                <a:cubicBezTo>
                  <a:pt x="3808170" y="2719525"/>
                  <a:pt x="3801465" y="2713158"/>
                  <a:pt x="3801465" y="2705435"/>
                </a:cubicBezTo>
                <a:cubicBezTo>
                  <a:pt x="3801465" y="2697628"/>
                  <a:pt x="3795098" y="2691290"/>
                  <a:pt x="3787461" y="2691290"/>
                </a:cubicBezTo>
                <a:cubicBezTo>
                  <a:pt x="3779736" y="2691290"/>
                  <a:pt x="3773372" y="2684925"/>
                  <a:pt x="3773372" y="2677259"/>
                </a:cubicBezTo>
                <a:cubicBezTo>
                  <a:pt x="3773372" y="2656125"/>
                  <a:pt x="3756708" y="2660198"/>
                  <a:pt x="3749466" y="2683000"/>
                </a:cubicBezTo>
                <a:cubicBezTo>
                  <a:pt x="3741743" y="2707388"/>
                  <a:pt x="3752917" y="2804369"/>
                  <a:pt x="3763414" y="2804369"/>
                </a:cubicBezTo>
                <a:cubicBezTo>
                  <a:pt x="3767685" y="2804369"/>
                  <a:pt x="3773825" y="2822475"/>
                  <a:pt x="3777135" y="2844485"/>
                </a:cubicBezTo>
                <a:cubicBezTo>
                  <a:pt x="3781491" y="2872861"/>
                  <a:pt x="3789158" y="2887516"/>
                  <a:pt x="3803247" y="2893937"/>
                </a:cubicBezTo>
                <a:cubicBezTo>
                  <a:pt x="3845061" y="2913147"/>
                  <a:pt x="3866647" y="3086513"/>
                  <a:pt x="3844920" y="3227770"/>
                </a:cubicBezTo>
                <a:cubicBezTo>
                  <a:pt x="3837310" y="3276798"/>
                  <a:pt x="3826558" y="3318442"/>
                  <a:pt x="3821014" y="3320366"/>
                </a:cubicBezTo>
                <a:cubicBezTo>
                  <a:pt x="3815496" y="3322120"/>
                  <a:pt x="3810942" y="3329758"/>
                  <a:pt x="3810942" y="3336944"/>
                </a:cubicBezTo>
                <a:cubicBezTo>
                  <a:pt x="3810942" y="3344357"/>
                  <a:pt x="3806670" y="3350353"/>
                  <a:pt x="3801465" y="3350353"/>
                </a:cubicBezTo>
                <a:cubicBezTo>
                  <a:pt x="3796287" y="3350353"/>
                  <a:pt x="3792073" y="3343932"/>
                  <a:pt x="3792073" y="3336123"/>
                </a:cubicBezTo>
                <a:cubicBezTo>
                  <a:pt x="3792073" y="3318301"/>
                  <a:pt x="3753200" y="3233767"/>
                  <a:pt x="3743045" y="3229467"/>
                </a:cubicBezTo>
                <a:cubicBezTo>
                  <a:pt x="3730681" y="3224290"/>
                  <a:pt x="3734557" y="3207231"/>
                  <a:pt x="3750711" y="3195433"/>
                </a:cubicBezTo>
                <a:cubicBezTo>
                  <a:pt x="3764121" y="3185617"/>
                  <a:pt x="3763073" y="3182504"/>
                  <a:pt x="3741234" y="3168273"/>
                </a:cubicBezTo>
                <a:cubicBezTo>
                  <a:pt x="3710001" y="3147763"/>
                  <a:pt x="3709547" y="3115511"/>
                  <a:pt x="3739847" y="3087051"/>
                </a:cubicBezTo>
                <a:cubicBezTo>
                  <a:pt x="3759396" y="3068689"/>
                  <a:pt x="3765535" y="3067163"/>
                  <a:pt x="3777786" y="3077233"/>
                </a:cubicBezTo>
                <a:cubicBezTo>
                  <a:pt x="3785847" y="3083939"/>
                  <a:pt x="3795042" y="3086769"/>
                  <a:pt x="3798381" y="3083458"/>
                </a:cubicBezTo>
                <a:cubicBezTo>
                  <a:pt x="3807915" y="3073867"/>
                  <a:pt x="3772126" y="2954989"/>
                  <a:pt x="3759707" y="2954989"/>
                </a:cubicBezTo>
                <a:cubicBezTo>
                  <a:pt x="3753229" y="2954989"/>
                  <a:pt x="3741402" y="2923729"/>
                  <a:pt x="3732066" y="2882055"/>
                </a:cubicBezTo>
                <a:cubicBezTo>
                  <a:pt x="3703946" y="2756019"/>
                  <a:pt x="3695940" y="2725890"/>
                  <a:pt x="3675711" y="2667894"/>
                </a:cubicBezTo>
                <a:lnTo>
                  <a:pt x="3655823" y="2611397"/>
                </a:lnTo>
                <a:lnTo>
                  <a:pt x="3646148" y="2662433"/>
                </a:lnTo>
                <a:cubicBezTo>
                  <a:pt x="3636811" y="2710981"/>
                  <a:pt x="3617206" y="2735706"/>
                  <a:pt x="3609313" y="2708717"/>
                </a:cubicBezTo>
                <a:cubicBezTo>
                  <a:pt x="3607333" y="2701814"/>
                  <a:pt x="3600742" y="2678107"/>
                  <a:pt x="3594799" y="2656152"/>
                </a:cubicBezTo>
                <a:cubicBezTo>
                  <a:pt x="3588802" y="2634114"/>
                  <a:pt x="3580371" y="2616150"/>
                  <a:pt x="3576100" y="2616150"/>
                </a:cubicBezTo>
                <a:cubicBezTo>
                  <a:pt x="3571686" y="2616150"/>
                  <a:pt x="3551968" y="2601296"/>
                  <a:pt x="3532164" y="2583191"/>
                </a:cubicBezTo>
                <a:cubicBezTo>
                  <a:pt x="3512417" y="2564943"/>
                  <a:pt x="3493830" y="2550232"/>
                  <a:pt x="3491001" y="2550374"/>
                </a:cubicBezTo>
                <a:cubicBezTo>
                  <a:pt x="3481043" y="2550656"/>
                  <a:pt x="3424546" y="2684160"/>
                  <a:pt x="3424546" y="2707218"/>
                </a:cubicBezTo>
                <a:cubicBezTo>
                  <a:pt x="3424546" y="2719864"/>
                  <a:pt x="3418604" y="2750051"/>
                  <a:pt x="3411419" y="2774408"/>
                </a:cubicBezTo>
                <a:cubicBezTo>
                  <a:pt x="3395802" y="2827114"/>
                  <a:pt x="3375687" y="2941494"/>
                  <a:pt x="3376649" y="2972359"/>
                </a:cubicBezTo>
                <a:cubicBezTo>
                  <a:pt x="3377017" y="2984467"/>
                  <a:pt x="3367116" y="3015532"/>
                  <a:pt x="3354696" y="3041559"/>
                </a:cubicBezTo>
                <a:cubicBezTo>
                  <a:pt x="3333789" y="3085297"/>
                  <a:pt x="3332996" y="3091237"/>
                  <a:pt x="3345529" y="3120944"/>
                </a:cubicBezTo>
                <a:cubicBezTo>
                  <a:pt x="3352856" y="3138682"/>
                  <a:pt x="3359391" y="3173168"/>
                  <a:pt x="3359901" y="3197668"/>
                </a:cubicBezTo>
                <a:cubicBezTo>
                  <a:pt x="3361061" y="3250855"/>
                  <a:pt x="3374414" y="3300533"/>
                  <a:pt x="3390342" y="3310379"/>
                </a:cubicBezTo>
                <a:cubicBezTo>
                  <a:pt x="3413908" y="3324892"/>
                  <a:pt x="3443330" y="3377796"/>
                  <a:pt x="3443330" y="3405634"/>
                </a:cubicBezTo>
                <a:cubicBezTo>
                  <a:pt x="3443330" y="3441422"/>
                  <a:pt x="3426526" y="3479445"/>
                  <a:pt x="3407458" y="3486716"/>
                </a:cubicBezTo>
                <a:cubicBezTo>
                  <a:pt x="3388248" y="3494100"/>
                  <a:pt x="3378997" y="3477521"/>
                  <a:pt x="3371499" y="3422807"/>
                </a:cubicBezTo>
                <a:cubicBezTo>
                  <a:pt x="3364739" y="3372874"/>
                  <a:pt x="3352715" y="3374600"/>
                  <a:pt x="3335458" y="3428069"/>
                </a:cubicBezTo>
                <a:cubicBezTo>
                  <a:pt x="3327846" y="3451409"/>
                  <a:pt x="3320180" y="3458737"/>
                  <a:pt x="3302782" y="3458737"/>
                </a:cubicBezTo>
                <a:cubicBezTo>
                  <a:pt x="3284761" y="3458737"/>
                  <a:pt x="3274462" y="3448043"/>
                  <a:pt x="3253272" y="3406935"/>
                </a:cubicBezTo>
                <a:cubicBezTo>
                  <a:pt x="3238532" y="3378559"/>
                  <a:pt x="3222322" y="3353749"/>
                  <a:pt x="3217088" y="3352108"/>
                </a:cubicBezTo>
                <a:cubicBezTo>
                  <a:pt x="3211826" y="3350326"/>
                  <a:pt x="3197200" y="3327042"/>
                  <a:pt x="3184497" y="3300307"/>
                </a:cubicBezTo>
                <a:cubicBezTo>
                  <a:pt x="3171795" y="3273600"/>
                  <a:pt x="3151058" y="3240783"/>
                  <a:pt x="3138638" y="3227458"/>
                </a:cubicBezTo>
                <a:cubicBezTo>
                  <a:pt x="3126218" y="3214190"/>
                  <a:pt x="3113148" y="3194019"/>
                  <a:pt x="3109499" y="3182759"/>
                </a:cubicBezTo>
                <a:cubicBezTo>
                  <a:pt x="3105906" y="3171527"/>
                  <a:pt x="3098663" y="3162247"/>
                  <a:pt x="3093259" y="3162247"/>
                </a:cubicBezTo>
                <a:cubicBezTo>
                  <a:pt x="3087913" y="3162247"/>
                  <a:pt x="3085678" y="3156448"/>
                  <a:pt x="3088450" y="3149262"/>
                </a:cubicBezTo>
                <a:cubicBezTo>
                  <a:pt x="3091222" y="3142076"/>
                  <a:pt x="3083244" y="3121142"/>
                  <a:pt x="3070599" y="3102696"/>
                </a:cubicBezTo>
                <a:cubicBezTo>
                  <a:pt x="3058065" y="3084251"/>
                  <a:pt x="3047881" y="3064899"/>
                  <a:pt x="3047881" y="3059721"/>
                </a:cubicBezTo>
                <a:cubicBezTo>
                  <a:pt x="3047881" y="3054460"/>
                  <a:pt x="3032463" y="3052253"/>
                  <a:pt x="3012235" y="3054658"/>
                </a:cubicBezTo>
                <a:cubicBezTo>
                  <a:pt x="2988329" y="3057571"/>
                  <a:pt x="2964649" y="3052818"/>
                  <a:pt x="2939724" y="3040003"/>
                </a:cubicBezTo>
                <a:cubicBezTo>
                  <a:pt x="2919270" y="3029592"/>
                  <a:pt x="2897034" y="3021019"/>
                  <a:pt x="2890413" y="3021019"/>
                </a:cubicBezTo>
                <a:cubicBezTo>
                  <a:pt x="2883793" y="3021019"/>
                  <a:pt x="2878249" y="3014994"/>
                  <a:pt x="2878249" y="3007666"/>
                </a:cubicBezTo>
                <a:cubicBezTo>
                  <a:pt x="2878249" y="3000282"/>
                  <a:pt x="2865264" y="2991456"/>
                  <a:pt x="2849364" y="2988004"/>
                </a:cubicBezTo>
                <a:cubicBezTo>
                  <a:pt x="2833465" y="2984467"/>
                  <a:pt x="2818216" y="2975585"/>
                  <a:pt x="2815386" y="2968172"/>
                </a:cubicBezTo>
                <a:cubicBezTo>
                  <a:pt x="2812473" y="2960788"/>
                  <a:pt x="2801723" y="2950067"/>
                  <a:pt x="2791339" y="2944634"/>
                </a:cubicBezTo>
                <a:cubicBezTo>
                  <a:pt x="2776515" y="2936770"/>
                  <a:pt x="2767038" y="2938326"/>
                  <a:pt x="2747686" y="2952415"/>
                </a:cubicBezTo>
                <a:cubicBezTo>
                  <a:pt x="2734106" y="2962231"/>
                  <a:pt x="2707994" y="2976320"/>
                  <a:pt x="2689946" y="2983506"/>
                </a:cubicBezTo>
                <a:cubicBezTo>
                  <a:pt x="2671783" y="2990919"/>
                  <a:pt x="2648726" y="3004356"/>
                  <a:pt x="2638568" y="3013833"/>
                </a:cubicBezTo>
                <a:cubicBezTo>
                  <a:pt x="2628355" y="3023142"/>
                  <a:pt x="2615709" y="3029168"/>
                  <a:pt x="2610334" y="3027244"/>
                </a:cubicBezTo>
                <a:cubicBezTo>
                  <a:pt x="2604874" y="3025377"/>
                  <a:pt x="2581392" y="3029366"/>
                  <a:pt x="2558166" y="3036354"/>
                </a:cubicBezTo>
                <a:cubicBezTo>
                  <a:pt x="2505404" y="3052253"/>
                  <a:pt x="2452444" y="3052791"/>
                  <a:pt x="2437562" y="3037938"/>
                </a:cubicBezTo>
                <a:cubicBezTo>
                  <a:pt x="2420984" y="3021445"/>
                  <a:pt x="2422596" y="3052593"/>
                  <a:pt x="2440051" y="3086230"/>
                </a:cubicBezTo>
                <a:cubicBezTo>
                  <a:pt x="2455952" y="3117039"/>
                  <a:pt x="2475416" y="3126771"/>
                  <a:pt x="2505489" y="3119245"/>
                </a:cubicBezTo>
                <a:cubicBezTo>
                  <a:pt x="2518530" y="3115935"/>
                  <a:pt x="2540230" y="3121934"/>
                  <a:pt x="2562127" y="3134863"/>
                </a:cubicBezTo>
                <a:cubicBezTo>
                  <a:pt x="2595198" y="3154269"/>
                  <a:pt x="2597207" y="3157976"/>
                  <a:pt x="2591605" y="3189578"/>
                </a:cubicBezTo>
                <a:cubicBezTo>
                  <a:pt x="2588380" y="3208221"/>
                  <a:pt x="2583317" y="3239312"/>
                  <a:pt x="2580375" y="3258777"/>
                </a:cubicBezTo>
                <a:cubicBezTo>
                  <a:pt x="2577121" y="3280193"/>
                  <a:pt x="2569879" y="3294054"/>
                  <a:pt x="2561872" y="3294054"/>
                </a:cubicBezTo>
                <a:cubicBezTo>
                  <a:pt x="2553018" y="3294054"/>
                  <a:pt x="2548660" y="3305513"/>
                  <a:pt x="2548660" y="3329504"/>
                </a:cubicBezTo>
                <a:cubicBezTo>
                  <a:pt x="2548660" y="3354654"/>
                  <a:pt x="2543341" y="3368233"/>
                  <a:pt x="2529875" y="3376665"/>
                </a:cubicBezTo>
                <a:cubicBezTo>
                  <a:pt x="2519520" y="3383115"/>
                  <a:pt x="2510949" y="3397260"/>
                  <a:pt x="2510949" y="3407954"/>
                </a:cubicBezTo>
                <a:cubicBezTo>
                  <a:pt x="2510949" y="3419837"/>
                  <a:pt x="2503339" y="3429654"/>
                  <a:pt x="2491682" y="3432681"/>
                </a:cubicBezTo>
                <a:cubicBezTo>
                  <a:pt x="2479999" y="3435708"/>
                  <a:pt x="2470266" y="3448155"/>
                  <a:pt x="2467099" y="3463941"/>
                </a:cubicBezTo>
                <a:cubicBezTo>
                  <a:pt x="2463845" y="3480322"/>
                  <a:pt x="2454170" y="3492120"/>
                  <a:pt x="2441748" y="3495374"/>
                </a:cubicBezTo>
                <a:cubicBezTo>
                  <a:pt x="2410403" y="3503379"/>
                  <a:pt x="2352519" y="3555661"/>
                  <a:pt x="2349209" y="3579001"/>
                </a:cubicBezTo>
                <a:cubicBezTo>
                  <a:pt x="2347371" y="3592072"/>
                  <a:pt x="2328360" y="3611676"/>
                  <a:pt x="2299135" y="3630801"/>
                </a:cubicBezTo>
                <a:cubicBezTo>
                  <a:pt x="2273221" y="3647804"/>
                  <a:pt x="2241958" y="3670946"/>
                  <a:pt x="2229795" y="3682262"/>
                </a:cubicBezTo>
                <a:cubicBezTo>
                  <a:pt x="2201616" y="3708290"/>
                  <a:pt x="2114310" y="3764731"/>
                  <a:pt x="2102146" y="3764731"/>
                </a:cubicBezTo>
                <a:cubicBezTo>
                  <a:pt x="2097025" y="3764731"/>
                  <a:pt x="2081436" y="3775707"/>
                  <a:pt x="2067376" y="3789173"/>
                </a:cubicBezTo>
                <a:cubicBezTo>
                  <a:pt x="2051844" y="3804140"/>
                  <a:pt x="2029891" y="3814183"/>
                  <a:pt x="2011106" y="3815060"/>
                </a:cubicBezTo>
                <a:cubicBezTo>
                  <a:pt x="1983466" y="3816389"/>
                  <a:pt x="1978091" y="3812145"/>
                  <a:pt x="1958937" y="3774179"/>
                </a:cubicBezTo>
                <a:cubicBezTo>
                  <a:pt x="1932288" y="3721134"/>
                  <a:pt x="1925441" y="3701331"/>
                  <a:pt x="1922187" y="3666787"/>
                </a:cubicBezTo>
                <a:cubicBezTo>
                  <a:pt x="1920405" y="3647635"/>
                  <a:pt x="1905128" y="3626162"/>
                  <a:pt x="1872113" y="3596116"/>
                </a:cubicBezTo>
                <a:cubicBezTo>
                  <a:pt x="1845999" y="3572296"/>
                  <a:pt x="1822235" y="3544175"/>
                  <a:pt x="1819209" y="3533340"/>
                </a:cubicBezTo>
                <a:cubicBezTo>
                  <a:pt x="1816238" y="3522561"/>
                  <a:pt x="1799999" y="3507850"/>
                  <a:pt x="1783279" y="3500381"/>
                </a:cubicBezTo>
                <a:cubicBezTo>
                  <a:pt x="1759571" y="3489970"/>
                  <a:pt x="1749840" y="3477521"/>
                  <a:pt x="1739824" y="3444647"/>
                </a:cubicBezTo>
                <a:cubicBezTo>
                  <a:pt x="1718126" y="3373552"/>
                  <a:pt x="1699086" y="3340905"/>
                  <a:pt x="1675463" y="3335021"/>
                </a:cubicBezTo>
                <a:cubicBezTo>
                  <a:pt x="1663241" y="3331852"/>
                  <a:pt x="1646861" y="3317197"/>
                  <a:pt x="1639138" y="3302232"/>
                </a:cubicBezTo>
                <a:cubicBezTo>
                  <a:pt x="1631357" y="3287322"/>
                  <a:pt x="1621456" y="3275072"/>
                  <a:pt x="1616985" y="3275072"/>
                </a:cubicBezTo>
                <a:cubicBezTo>
                  <a:pt x="1612573" y="3275072"/>
                  <a:pt x="1606262" y="3265539"/>
                  <a:pt x="1603095" y="3253938"/>
                </a:cubicBezTo>
                <a:cubicBezTo>
                  <a:pt x="1593023" y="3217754"/>
                  <a:pt x="1537487" y="3160409"/>
                  <a:pt x="1519241" y="3167398"/>
                </a:cubicBezTo>
                <a:cubicBezTo>
                  <a:pt x="1510386" y="3170764"/>
                  <a:pt x="1503171" y="3179959"/>
                  <a:pt x="1503171" y="3187852"/>
                </a:cubicBezTo>
                <a:cubicBezTo>
                  <a:pt x="1503171" y="3205957"/>
                  <a:pt x="1552001" y="3291736"/>
                  <a:pt x="1578312" y="3319913"/>
                </a:cubicBezTo>
                <a:cubicBezTo>
                  <a:pt x="1589289" y="3331569"/>
                  <a:pt x="1595909" y="3344978"/>
                  <a:pt x="1593023" y="3349675"/>
                </a:cubicBezTo>
                <a:cubicBezTo>
                  <a:pt x="1586120" y="3360879"/>
                  <a:pt x="1596984" y="3388066"/>
                  <a:pt x="1608441" y="3388066"/>
                </a:cubicBezTo>
                <a:cubicBezTo>
                  <a:pt x="1634894" y="3388066"/>
                  <a:pt x="1668872" y="3445525"/>
                  <a:pt x="1677923" y="3505756"/>
                </a:cubicBezTo>
                <a:cubicBezTo>
                  <a:pt x="1682903" y="3539281"/>
                  <a:pt x="1690146" y="3551700"/>
                  <a:pt x="1711618" y="3564403"/>
                </a:cubicBezTo>
                <a:cubicBezTo>
                  <a:pt x="1726668" y="3573286"/>
                  <a:pt x="1748226" y="3599767"/>
                  <a:pt x="1759345" y="3623164"/>
                </a:cubicBezTo>
                <a:cubicBezTo>
                  <a:pt x="1770548" y="3646502"/>
                  <a:pt x="1784298" y="3668881"/>
                  <a:pt x="1789871" y="3672616"/>
                </a:cubicBezTo>
                <a:cubicBezTo>
                  <a:pt x="1796633" y="3677311"/>
                  <a:pt x="1796236" y="3679602"/>
                  <a:pt x="1788343" y="3679660"/>
                </a:cubicBezTo>
                <a:cubicBezTo>
                  <a:pt x="1782063" y="3679744"/>
                  <a:pt x="1779375" y="3686223"/>
                  <a:pt x="1782346" y="3693974"/>
                </a:cubicBezTo>
                <a:cubicBezTo>
                  <a:pt x="1789532" y="3712534"/>
                  <a:pt x="1804582" y="3712081"/>
                  <a:pt x="1804582" y="3693296"/>
                </a:cubicBezTo>
                <a:cubicBezTo>
                  <a:pt x="1804582" y="3683395"/>
                  <a:pt x="1811485" y="3679490"/>
                  <a:pt x="1825716" y="3681555"/>
                </a:cubicBezTo>
                <a:cubicBezTo>
                  <a:pt x="1839664" y="3683480"/>
                  <a:pt x="1846906" y="3691005"/>
                  <a:pt x="1846906" y="3703425"/>
                </a:cubicBezTo>
                <a:cubicBezTo>
                  <a:pt x="1846906" y="3715023"/>
                  <a:pt x="1862097" y="3732366"/>
                  <a:pt x="1886768" y="3748945"/>
                </a:cubicBezTo>
                <a:cubicBezTo>
                  <a:pt x="1946432" y="3788722"/>
                  <a:pt x="1979590" y="3822839"/>
                  <a:pt x="1986775" y="3851442"/>
                </a:cubicBezTo>
                <a:cubicBezTo>
                  <a:pt x="1997046" y="3893171"/>
                  <a:pt x="2024062" y="3900950"/>
                  <a:pt x="2075779" y="3877554"/>
                </a:cubicBezTo>
                <a:cubicBezTo>
                  <a:pt x="2100165" y="3866492"/>
                  <a:pt x="2126420" y="3853421"/>
                  <a:pt x="2134142" y="3848668"/>
                </a:cubicBezTo>
                <a:cubicBezTo>
                  <a:pt x="2141865" y="3843832"/>
                  <a:pt x="2154653" y="3837267"/>
                  <a:pt x="2162320" y="3834156"/>
                </a:cubicBezTo>
                <a:cubicBezTo>
                  <a:pt x="2223569" y="3809769"/>
                  <a:pt x="2281453" y="3779357"/>
                  <a:pt x="2287676" y="3768324"/>
                </a:cubicBezTo>
                <a:cubicBezTo>
                  <a:pt x="2291807" y="3761081"/>
                  <a:pt x="2303520" y="3755139"/>
                  <a:pt x="2313591" y="3755139"/>
                </a:cubicBezTo>
                <a:cubicBezTo>
                  <a:pt x="2327312" y="3755139"/>
                  <a:pt x="2331953" y="3761618"/>
                  <a:pt x="2331953" y="3781450"/>
                </a:cubicBezTo>
                <a:cubicBezTo>
                  <a:pt x="2331953" y="3795964"/>
                  <a:pt x="2337215" y="3813220"/>
                  <a:pt x="2343693" y="3819728"/>
                </a:cubicBezTo>
                <a:cubicBezTo>
                  <a:pt x="2353143" y="3829262"/>
                  <a:pt x="2352321" y="3833392"/>
                  <a:pt x="2339336" y="3840719"/>
                </a:cubicBezTo>
                <a:cubicBezTo>
                  <a:pt x="2330481" y="3845699"/>
                  <a:pt x="2325530" y="3855629"/>
                  <a:pt x="2328275" y="3862814"/>
                </a:cubicBezTo>
                <a:cubicBezTo>
                  <a:pt x="2330990" y="3869944"/>
                  <a:pt x="2323946" y="3893849"/>
                  <a:pt x="2312601" y="3916087"/>
                </a:cubicBezTo>
                <a:cubicBezTo>
                  <a:pt x="2306971" y="3927135"/>
                  <a:pt x="2299269" y="3943968"/>
                  <a:pt x="2291429" y="3962194"/>
                </a:cubicBezTo>
                <a:lnTo>
                  <a:pt x="2272461" y="4009157"/>
                </a:lnTo>
                <a:lnTo>
                  <a:pt x="0" y="4009157"/>
                </a:lnTo>
                <a:lnTo>
                  <a:pt x="0" y="2659299"/>
                </a:lnTo>
                <a:lnTo>
                  <a:pt x="5888" y="2660549"/>
                </a:lnTo>
                <a:cubicBezTo>
                  <a:pt x="12844" y="2662957"/>
                  <a:pt x="18764" y="2665998"/>
                  <a:pt x="21975" y="2669081"/>
                </a:cubicBezTo>
                <a:cubicBezTo>
                  <a:pt x="29699" y="2676691"/>
                  <a:pt x="42146" y="2677710"/>
                  <a:pt x="59631" y="2672335"/>
                </a:cubicBezTo>
                <a:cubicBezTo>
                  <a:pt x="162608" y="2640507"/>
                  <a:pt x="185553" y="2639461"/>
                  <a:pt x="363531" y="2659633"/>
                </a:cubicBezTo>
                <a:cubicBezTo>
                  <a:pt x="391907" y="2662887"/>
                  <a:pt x="437793" y="2665093"/>
                  <a:pt x="465208" y="2664527"/>
                </a:cubicBezTo>
                <a:cubicBezTo>
                  <a:pt x="500091" y="2663848"/>
                  <a:pt x="516584" y="2667555"/>
                  <a:pt x="520121" y="2676833"/>
                </a:cubicBezTo>
                <a:cubicBezTo>
                  <a:pt x="522949" y="2684216"/>
                  <a:pt x="531239" y="2687895"/>
                  <a:pt x="538623" y="2685067"/>
                </a:cubicBezTo>
                <a:cubicBezTo>
                  <a:pt x="547534" y="2681615"/>
                  <a:pt x="551947" y="2686510"/>
                  <a:pt x="551947" y="2700060"/>
                </a:cubicBezTo>
                <a:cubicBezTo>
                  <a:pt x="551947" y="2711122"/>
                  <a:pt x="545723" y="2722494"/>
                  <a:pt x="538198" y="2725353"/>
                </a:cubicBezTo>
                <a:cubicBezTo>
                  <a:pt x="527419" y="2729624"/>
                  <a:pt x="526741" y="2734943"/>
                  <a:pt x="534944" y="2750984"/>
                </a:cubicBezTo>
                <a:cubicBezTo>
                  <a:pt x="562699" y="2804934"/>
                  <a:pt x="563067" y="2806716"/>
                  <a:pt x="550420" y="2814809"/>
                </a:cubicBezTo>
                <a:cubicBezTo>
                  <a:pt x="543432" y="2819221"/>
                  <a:pt x="530871" y="2822814"/>
                  <a:pt x="522383" y="2822956"/>
                </a:cubicBezTo>
                <a:cubicBezTo>
                  <a:pt x="513896" y="2822956"/>
                  <a:pt x="504362" y="2829717"/>
                  <a:pt x="501166" y="2837723"/>
                </a:cubicBezTo>
                <a:cubicBezTo>
                  <a:pt x="497997" y="2846154"/>
                  <a:pt x="499582" y="2849889"/>
                  <a:pt x="505042" y="2846437"/>
                </a:cubicBezTo>
                <a:cubicBezTo>
                  <a:pt x="510161" y="2843268"/>
                  <a:pt x="528665" y="2855829"/>
                  <a:pt x="546062" y="2874275"/>
                </a:cubicBezTo>
                <a:cubicBezTo>
                  <a:pt x="563603" y="2892834"/>
                  <a:pt x="586887" y="2907857"/>
                  <a:pt x="598288" y="2907857"/>
                </a:cubicBezTo>
                <a:cubicBezTo>
                  <a:pt x="635859" y="2907857"/>
                  <a:pt x="702710" y="2944380"/>
                  <a:pt x="702710" y="2964834"/>
                </a:cubicBezTo>
                <a:cubicBezTo>
                  <a:pt x="702710" y="2976717"/>
                  <a:pt x="712300" y="2987297"/>
                  <a:pt x="728540" y="2993578"/>
                </a:cubicBezTo>
                <a:cubicBezTo>
                  <a:pt x="742826" y="2999037"/>
                  <a:pt x="773577" y="3013326"/>
                  <a:pt x="796861" y="3025292"/>
                </a:cubicBezTo>
                <a:cubicBezTo>
                  <a:pt x="855537" y="3055648"/>
                  <a:pt x="866175" y="3052479"/>
                  <a:pt x="871832" y="3002064"/>
                </a:cubicBezTo>
                <a:cubicBezTo>
                  <a:pt x="875962" y="2965173"/>
                  <a:pt x="880688" y="2957648"/>
                  <a:pt x="909487" y="2943276"/>
                </a:cubicBezTo>
                <a:cubicBezTo>
                  <a:pt x="952235" y="2922001"/>
                  <a:pt x="989806" y="2922369"/>
                  <a:pt x="1011788" y="2944380"/>
                </a:cubicBezTo>
                <a:cubicBezTo>
                  <a:pt x="1021463" y="2954055"/>
                  <a:pt x="1045764" y="2965032"/>
                  <a:pt x="1066021" y="2968766"/>
                </a:cubicBezTo>
                <a:cubicBezTo>
                  <a:pt x="1086107" y="2972557"/>
                  <a:pt x="1106816" y="2978980"/>
                  <a:pt x="1112023" y="2983053"/>
                </a:cubicBezTo>
                <a:cubicBezTo>
                  <a:pt x="1117198" y="2987185"/>
                  <a:pt x="1136239" y="2992870"/>
                  <a:pt x="1154430" y="2995841"/>
                </a:cubicBezTo>
                <a:cubicBezTo>
                  <a:pt x="1172537" y="2998756"/>
                  <a:pt x="1208635" y="3005092"/>
                  <a:pt x="1234465" y="3009986"/>
                </a:cubicBezTo>
                <a:cubicBezTo>
                  <a:pt x="1274751" y="3017455"/>
                  <a:pt x="1285389" y="3016210"/>
                  <a:pt x="1306804" y="3000962"/>
                </a:cubicBezTo>
                <a:cubicBezTo>
                  <a:pt x="1333059" y="2982234"/>
                  <a:pt x="1380163" y="2977763"/>
                  <a:pt x="1437480" y="2988175"/>
                </a:cubicBezTo>
                <a:cubicBezTo>
                  <a:pt x="1480849" y="2996124"/>
                  <a:pt x="1486649" y="2988457"/>
                  <a:pt x="1511517" y="2888534"/>
                </a:cubicBezTo>
                <a:cubicBezTo>
                  <a:pt x="1536017" y="2790053"/>
                  <a:pt x="1530019" y="2735820"/>
                  <a:pt x="1493976" y="2730699"/>
                </a:cubicBezTo>
                <a:cubicBezTo>
                  <a:pt x="1481132" y="2728917"/>
                  <a:pt x="1468430" y="2733529"/>
                  <a:pt x="1463734" y="2741761"/>
                </a:cubicBezTo>
                <a:cubicBezTo>
                  <a:pt x="1451569" y="2763375"/>
                  <a:pt x="1401212" y="2771381"/>
                  <a:pt x="1382143" y="2754746"/>
                </a:cubicBezTo>
                <a:cubicBezTo>
                  <a:pt x="1357133" y="2732793"/>
                  <a:pt x="1323977" y="2725380"/>
                  <a:pt x="1323977" y="2741705"/>
                </a:cubicBezTo>
                <a:cubicBezTo>
                  <a:pt x="1323977" y="2768779"/>
                  <a:pt x="1274524" y="2775285"/>
                  <a:pt x="1250477" y="2751295"/>
                </a:cubicBezTo>
                <a:cubicBezTo>
                  <a:pt x="1235964" y="2736781"/>
                  <a:pt x="1234465" y="2737205"/>
                  <a:pt x="1229711" y="2757661"/>
                </a:cubicBezTo>
                <a:cubicBezTo>
                  <a:pt x="1224507" y="2779982"/>
                  <a:pt x="1201535" y="2795712"/>
                  <a:pt x="1201535" y="2777067"/>
                </a:cubicBezTo>
                <a:cubicBezTo>
                  <a:pt x="1201535" y="2771410"/>
                  <a:pt x="1192735" y="2758000"/>
                  <a:pt x="1181985" y="2747306"/>
                </a:cubicBezTo>
                <a:cubicBezTo>
                  <a:pt x="1171291" y="2736612"/>
                  <a:pt x="1164926" y="2721477"/>
                  <a:pt x="1167840" y="2713668"/>
                </a:cubicBezTo>
                <a:cubicBezTo>
                  <a:pt x="1171857" y="2703229"/>
                  <a:pt x="1168519" y="2701163"/>
                  <a:pt x="1154430" y="2705718"/>
                </a:cubicBezTo>
                <a:cubicBezTo>
                  <a:pt x="1141021" y="2709991"/>
                  <a:pt x="1135702" y="2707303"/>
                  <a:pt x="1135702" y="2696326"/>
                </a:cubicBezTo>
                <a:cubicBezTo>
                  <a:pt x="1135702" y="2687980"/>
                  <a:pt x="1139917" y="2683624"/>
                  <a:pt x="1145094" y="2686792"/>
                </a:cubicBezTo>
                <a:cubicBezTo>
                  <a:pt x="1150215" y="2689961"/>
                  <a:pt x="1154486" y="2688177"/>
                  <a:pt x="1154486" y="2682661"/>
                </a:cubicBezTo>
                <a:cubicBezTo>
                  <a:pt x="1154486" y="2677145"/>
                  <a:pt x="1148007" y="2672647"/>
                  <a:pt x="1139917" y="2672647"/>
                </a:cubicBezTo>
                <a:cubicBezTo>
                  <a:pt x="1128601" y="2672647"/>
                  <a:pt x="1125884" y="2663197"/>
                  <a:pt x="1127526" y="2630437"/>
                </a:cubicBezTo>
                <a:cubicBezTo>
                  <a:pt x="1128770" y="2607238"/>
                  <a:pt x="1126846" y="2585341"/>
                  <a:pt x="1123253" y="2581804"/>
                </a:cubicBezTo>
                <a:cubicBezTo>
                  <a:pt x="1119604" y="2578155"/>
                  <a:pt x="1116718" y="2580276"/>
                  <a:pt x="1116718" y="2586302"/>
                </a:cubicBezTo>
                <a:cubicBezTo>
                  <a:pt x="1116718" y="2592328"/>
                  <a:pt x="1110353" y="2597223"/>
                  <a:pt x="1102687" y="2597223"/>
                </a:cubicBezTo>
                <a:cubicBezTo>
                  <a:pt x="1094962" y="2597223"/>
                  <a:pt x="1088597" y="2590943"/>
                  <a:pt x="1088597" y="2583133"/>
                </a:cubicBezTo>
                <a:cubicBezTo>
                  <a:pt x="1088597" y="2575467"/>
                  <a:pt x="1092812" y="2569046"/>
                  <a:pt x="1097990" y="2569046"/>
                </a:cubicBezTo>
                <a:cubicBezTo>
                  <a:pt x="1103194" y="2569046"/>
                  <a:pt x="1107382" y="2562001"/>
                  <a:pt x="1107382" y="2553428"/>
                </a:cubicBezTo>
                <a:cubicBezTo>
                  <a:pt x="1107382" y="2541009"/>
                  <a:pt x="1103789" y="2542169"/>
                  <a:pt x="1088880" y="2559313"/>
                </a:cubicBezTo>
                <a:cubicBezTo>
                  <a:pt x="1078525" y="2571054"/>
                  <a:pt x="1057052" y="2583418"/>
                  <a:pt x="1040869" y="2586726"/>
                </a:cubicBezTo>
                <a:lnTo>
                  <a:pt x="1011505" y="2592725"/>
                </a:lnTo>
                <a:lnTo>
                  <a:pt x="1035948" y="2619035"/>
                </a:lnTo>
                <a:cubicBezTo>
                  <a:pt x="1049754" y="2633945"/>
                  <a:pt x="1065087" y="2642460"/>
                  <a:pt x="1071254" y="2638725"/>
                </a:cubicBezTo>
                <a:cubicBezTo>
                  <a:pt x="1077197" y="2634991"/>
                  <a:pt x="1079600" y="2636039"/>
                  <a:pt x="1076573" y="2640875"/>
                </a:cubicBezTo>
                <a:cubicBezTo>
                  <a:pt x="1073546" y="2645714"/>
                  <a:pt x="1088173" y="2668233"/>
                  <a:pt x="1109023" y="2690893"/>
                </a:cubicBezTo>
                <a:cubicBezTo>
                  <a:pt x="1141557" y="2726060"/>
                  <a:pt x="1144811" y="2733161"/>
                  <a:pt x="1131685" y="2740488"/>
                </a:cubicBezTo>
                <a:cubicBezTo>
                  <a:pt x="1123253" y="2745127"/>
                  <a:pt x="1118841" y="2752993"/>
                  <a:pt x="1121810" y="2757830"/>
                </a:cubicBezTo>
                <a:cubicBezTo>
                  <a:pt x="1124838" y="2762668"/>
                  <a:pt x="1123338" y="2766685"/>
                  <a:pt x="1118359" y="2766685"/>
                </a:cubicBezTo>
                <a:cubicBezTo>
                  <a:pt x="1113380" y="2766685"/>
                  <a:pt x="1106901" y="2760404"/>
                  <a:pt x="1103987" y="2752738"/>
                </a:cubicBezTo>
                <a:cubicBezTo>
                  <a:pt x="1100959" y="2744788"/>
                  <a:pt x="1092388" y="2741195"/>
                  <a:pt x="1084156" y="2744391"/>
                </a:cubicBezTo>
                <a:cubicBezTo>
                  <a:pt x="1073886" y="2748325"/>
                  <a:pt x="1069642" y="2744052"/>
                  <a:pt x="1069642" y="2729822"/>
                </a:cubicBezTo>
                <a:cubicBezTo>
                  <a:pt x="1069642" y="2705662"/>
                  <a:pt x="1042851" y="2692733"/>
                  <a:pt x="1031167" y="2711235"/>
                </a:cubicBezTo>
                <a:cubicBezTo>
                  <a:pt x="1026668" y="2718477"/>
                  <a:pt x="1022821" y="2736018"/>
                  <a:pt x="1022679" y="2750248"/>
                </a:cubicBezTo>
                <a:cubicBezTo>
                  <a:pt x="1022679" y="2764479"/>
                  <a:pt x="1018323" y="2776078"/>
                  <a:pt x="1013146" y="2776078"/>
                </a:cubicBezTo>
                <a:cubicBezTo>
                  <a:pt x="1008025" y="2776078"/>
                  <a:pt x="1003752" y="2772767"/>
                  <a:pt x="1003752" y="2768694"/>
                </a:cubicBezTo>
                <a:cubicBezTo>
                  <a:pt x="1003752" y="2764677"/>
                  <a:pt x="991049" y="2756528"/>
                  <a:pt x="975575" y="2750729"/>
                </a:cubicBezTo>
                <a:cubicBezTo>
                  <a:pt x="956508" y="2743543"/>
                  <a:pt x="947255" y="2733614"/>
                  <a:pt x="947255" y="2720400"/>
                </a:cubicBezTo>
                <a:cubicBezTo>
                  <a:pt x="947255" y="2709565"/>
                  <a:pt x="941173" y="2700711"/>
                  <a:pt x="933704" y="2700711"/>
                </a:cubicBezTo>
                <a:cubicBezTo>
                  <a:pt x="914099" y="2700711"/>
                  <a:pt x="905045" y="2681162"/>
                  <a:pt x="920153" y="2671572"/>
                </a:cubicBezTo>
                <a:cubicBezTo>
                  <a:pt x="929602" y="2665687"/>
                  <a:pt x="929970" y="2663338"/>
                  <a:pt x="921399" y="2663282"/>
                </a:cubicBezTo>
                <a:cubicBezTo>
                  <a:pt x="914920" y="2663226"/>
                  <a:pt x="909657" y="2654852"/>
                  <a:pt x="909657" y="2644836"/>
                </a:cubicBezTo>
                <a:cubicBezTo>
                  <a:pt x="909657" y="2634764"/>
                  <a:pt x="905301" y="2623902"/>
                  <a:pt x="900067" y="2620677"/>
                </a:cubicBezTo>
                <a:cubicBezTo>
                  <a:pt x="882244" y="2609615"/>
                  <a:pt x="863118" y="2549609"/>
                  <a:pt x="868635" y="2521969"/>
                </a:cubicBezTo>
                <a:cubicBezTo>
                  <a:pt x="873049" y="2500271"/>
                  <a:pt x="868834" y="2489775"/>
                  <a:pt x="848549" y="2470990"/>
                </a:cubicBezTo>
                <a:cubicBezTo>
                  <a:pt x="834602" y="2458003"/>
                  <a:pt x="808630" y="2442614"/>
                  <a:pt x="791006" y="2436729"/>
                </a:cubicBezTo>
                <a:cubicBezTo>
                  <a:pt x="773380" y="2430986"/>
                  <a:pt x="758952" y="2421678"/>
                  <a:pt x="758952" y="2416217"/>
                </a:cubicBezTo>
                <a:cubicBezTo>
                  <a:pt x="758952" y="2410842"/>
                  <a:pt x="749418" y="2397094"/>
                  <a:pt x="737819" y="2385608"/>
                </a:cubicBezTo>
                <a:cubicBezTo>
                  <a:pt x="702794" y="2351630"/>
                  <a:pt x="683529" y="2324697"/>
                  <a:pt x="683529" y="2309844"/>
                </a:cubicBezTo>
                <a:cubicBezTo>
                  <a:pt x="683529" y="2288428"/>
                  <a:pt x="665083" y="2293266"/>
                  <a:pt x="655889" y="2317087"/>
                </a:cubicBezTo>
                <a:cubicBezTo>
                  <a:pt x="649607" y="2333467"/>
                  <a:pt x="652861" y="2343681"/>
                  <a:pt x="670402" y="2362324"/>
                </a:cubicBezTo>
                <a:cubicBezTo>
                  <a:pt x="682764" y="2375592"/>
                  <a:pt x="692921" y="2393048"/>
                  <a:pt x="692921" y="2401082"/>
                </a:cubicBezTo>
                <a:cubicBezTo>
                  <a:pt x="692921" y="2423800"/>
                  <a:pt x="729812" y="2465387"/>
                  <a:pt x="750181" y="2465387"/>
                </a:cubicBezTo>
                <a:cubicBezTo>
                  <a:pt x="760141" y="2465387"/>
                  <a:pt x="768288" y="2470990"/>
                  <a:pt x="768288" y="2477694"/>
                </a:cubicBezTo>
                <a:cubicBezTo>
                  <a:pt x="768288" y="2484541"/>
                  <a:pt x="787498" y="2503467"/>
                  <a:pt x="810753" y="2519960"/>
                </a:cubicBezTo>
                <a:cubicBezTo>
                  <a:pt x="853726" y="2550288"/>
                  <a:pt x="859781" y="2562652"/>
                  <a:pt x="843966" y="2587718"/>
                </a:cubicBezTo>
                <a:cubicBezTo>
                  <a:pt x="836497" y="2599599"/>
                  <a:pt x="832084" y="2598412"/>
                  <a:pt x="815307" y="2580390"/>
                </a:cubicBezTo>
                <a:cubicBezTo>
                  <a:pt x="804386" y="2568705"/>
                  <a:pt x="791147" y="2561803"/>
                  <a:pt x="785828" y="2565112"/>
                </a:cubicBezTo>
                <a:cubicBezTo>
                  <a:pt x="779264" y="2569129"/>
                  <a:pt x="779462" y="2574365"/>
                  <a:pt x="786394" y="2581266"/>
                </a:cubicBezTo>
                <a:cubicBezTo>
                  <a:pt x="791996" y="2586926"/>
                  <a:pt x="796693" y="2598751"/>
                  <a:pt x="796693" y="2607521"/>
                </a:cubicBezTo>
                <a:cubicBezTo>
                  <a:pt x="796693" y="2629757"/>
                  <a:pt x="749023" y="2681983"/>
                  <a:pt x="728652" y="2681983"/>
                </a:cubicBezTo>
                <a:cubicBezTo>
                  <a:pt x="716289" y="2681983"/>
                  <a:pt x="711932" y="2689367"/>
                  <a:pt x="711932" y="2710245"/>
                </a:cubicBezTo>
                <a:cubicBezTo>
                  <a:pt x="711932" y="2741534"/>
                  <a:pt x="694194" y="2747618"/>
                  <a:pt x="670910" y="2724334"/>
                </a:cubicBezTo>
                <a:cubicBezTo>
                  <a:pt x="663102" y="2716526"/>
                  <a:pt x="653907" y="2710245"/>
                  <a:pt x="650456" y="2710245"/>
                </a:cubicBezTo>
                <a:cubicBezTo>
                  <a:pt x="636084" y="2710245"/>
                  <a:pt x="589461" y="2670326"/>
                  <a:pt x="589461" y="2657963"/>
                </a:cubicBezTo>
                <a:cubicBezTo>
                  <a:pt x="589461" y="2641243"/>
                  <a:pt x="634642" y="2629221"/>
                  <a:pt x="647769" y="2642347"/>
                </a:cubicBezTo>
                <a:cubicBezTo>
                  <a:pt x="659565" y="2654087"/>
                  <a:pt x="723050" y="2645741"/>
                  <a:pt x="733208" y="2631088"/>
                </a:cubicBezTo>
                <a:cubicBezTo>
                  <a:pt x="744608" y="2614707"/>
                  <a:pt x="731962" y="2578608"/>
                  <a:pt x="707179" y="2556427"/>
                </a:cubicBezTo>
                <a:cubicBezTo>
                  <a:pt x="656143" y="2510907"/>
                  <a:pt x="634726" y="2493650"/>
                  <a:pt x="628785" y="2493424"/>
                </a:cubicBezTo>
                <a:cubicBezTo>
                  <a:pt x="625248" y="2493282"/>
                  <a:pt x="610001" y="2476365"/>
                  <a:pt x="594808" y="2455768"/>
                </a:cubicBezTo>
                <a:cubicBezTo>
                  <a:pt x="579616" y="2435116"/>
                  <a:pt x="561595" y="2418340"/>
                  <a:pt x="554806" y="2418340"/>
                </a:cubicBezTo>
                <a:cubicBezTo>
                  <a:pt x="548015" y="2418340"/>
                  <a:pt x="542442" y="2414067"/>
                  <a:pt x="542442" y="2408890"/>
                </a:cubicBezTo>
                <a:cubicBezTo>
                  <a:pt x="542442" y="2403713"/>
                  <a:pt x="546940" y="2399498"/>
                  <a:pt x="552598" y="2399498"/>
                </a:cubicBezTo>
                <a:cubicBezTo>
                  <a:pt x="566263" y="2399498"/>
                  <a:pt x="553080" y="2360004"/>
                  <a:pt x="534917" y="2346735"/>
                </a:cubicBezTo>
                <a:cubicBezTo>
                  <a:pt x="524082" y="2338871"/>
                  <a:pt x="513359" y="2339832"/>
                  <a:pt x="491547" y="2350668"/>
                </a:cubicBezTo>
                <a:cubicBezTo>
                  <a:pt x="436011" y="2378224"/>
                  <a:pt x="429646" y="2380713"/>
                  <a:pt x="416944" y="2380713"/>
                </a:cubicBezTo>
                <a:cubicBezTo>
                  <a:pt x="409899" y="2380713"/>
                  <a:pt x="390633" y="2373951"/>
                  <a:pt x="374054" y="2365719"/>
                </a:cubicBezTo>
                <a:cubicBezTo>
                  <a:pt x="337248" y="2347357"/>
                  <a:pt x="316512" y="2353921"/>
                  <a:pt x="316512" y="2384023"/>
                </a:cubicBezTo>
                <a:cubicBezTo>
                  <a:pt x="316512" y="2411154"/>
                  <a:pt x="305194" y="2421168"/>
                  <a:pt x="255318" y="2438370"/>
                </a:cubicBezTo>
                <a:cubicBezTo>
                  <a:pt x="205668" y="2455429"/>
                  <a:pt x="154489" y="2501288"/>
                  <a:pt x="161307" y="2522507"/>
                </a:cubicBezTo>
                <a:cubicBezTo>
                  <a:pt x="166908" y="2540189"/>
                  <a:pt x="113524" y="2600901"/>
                  <a:pt x="99832" y="2592469"/>
                </a:cubicBezTo>
                <a:cubicBezTo>
                  <a:pt x="95474" y="2589783"/>
                  <a:pt x="85601" y="2593998"/>
                  <a:pt x="77735" y="2601863"/>
                </a:cubicBezTo>
                <a:cubicBezTo>
                  <a:pt x="61498" y="2618101"/>
                  <a:pt x="35950" y="2619968"/>
                  <a:pt x="2510" y="2607180"/>
                </a:cubicBezTo>
                <a:lnTo>
                  <a:pt x="0" y="2606633"/>
                </a:lnTo>
                <a:lnTo>
                  <a:pt x="0" y="2227783"/>
                </a:lnTo>
                <a:lnTo>
                  <a:pt x="10701" y="2234909"/>
                </a:lnTo>
                <a:cubicBezTo>
                  <a:pt x="16175" y="2237576"/>
                  <a:pt x="21480" y="2239231"/>
                  <a:pt x="25285" y="2239231"/>
                </a:cubicBezTo>
                <a:cubicBezTo>
                  <a:pt x="32951" y="2239231"/>
                  <a:pt x="43306" y="2243502"/>
                  <a:pt x="48427" y="2248567"/>
                </a:cubicBezTo>
                <a:cubicBezTo>
                  <a:pt x="53463" y="2253602"/>
                  <a:pt x="78754" y="2264239"/>
                  <a:pt x="104442" y="2272047"/>
                </a:cubicBezTo>
                <a:cubicBezTo>
                  <a:pt x="149340" y="2285712"/>
                  <a:pt x="151971" y="2285514"/>
                  <a:pt x="167447" y="2266928"/>
                </a:cubicBezTo>
                <a:cubicBezTo>
                  <a:pt x="176358" y="2256234"/>
                  <a:pt x="186430" y="2232865"/>
                  <a:pt x="189683" y="2215126"/>
                </a:cubicBezTo>
                <a:cubicBezTo>
                  <a:pt x="196784" y="2177414"/>
                  <a:pt x="187335" y="2116985"/>
                  <a:pt x="174350" y="2116985"/>
                </a:cubicBezTo>
                <a:cubicBezTo>
                  <a:pt x="169455" y="2116985"/>
                  <a:pt x="165382" y="2111101"/>
                  <a:pt x="165382" y="2103802"/>
                </a:cubicBezTo>
                <a:cubicBezTo>
                  <a:pt x="165382" y="2096560"/>
                  <a:pt x="159015" y="2088270"/>
                  <a:pt x="151236" y="2085215"/>
                </a:cubicBezTo>
                <a:cubicBezTo>
                  <a:pt x="143003" y="2082047"/>
                  <a:pt x="137147" y="2067957"/>
                  <a:pt x="137147" y="2051294"/>
                </a:cubicBezTo>
                <a:cubicBezTo>
                  <a:pt x="137147" y="2024361"/>
                  <a:pt x="139212" y="2022776"/>
                  <a:pt x="174038" y="2022776"/>
                </a:cubicBezTo>
                <a:cubicBezTo>
                  <a:pt x="194407" y="2022776"/>
                  <a:pt x="213335" y="2028095"/>
                  <a:pt x="216389" y="2034574"/>
                </a:cubicBezTo>
                <a:cubicBezTo>
                  <a:pt x="219361" y="2041053"/>
                  <a:pt x="219163" y="2036102"/>
                  <a:pt x="216050" y="2023739"/>
                </a:cubicBezTo>
                <a:cubicBezTo>
                  <a:pt x="211553" y="2005915"/>
                  <a:pt x="213503" y="2002322"/>
                  <a:pt x="224962" y="2006736"/>
                </a:cubicBezTo>
                <a:cubicBezTo>
                  <a:pt x="232968" y="2009847"/>
                  <a:pt x="241258" y="2007302"/>
                  <a:pt x="243549" y="2001079"/>
                </a:cubicBezTo>
                <a:cubicBezTo>
                  <a:pt x="246236" y="1993354"/>
                  <a:pt x="253507" y="1995080"/>
                  <a:pt x="266692" y="2006878"/>
                </a:cubicBezTo>
                <a:cubicBezTo>
                  <a:pt x="284939" y="2023032"/>
                  <a:pt x="287768" y="2023117"/>
                  <a:pt x="322226" y="2007980"/>
                </a:cubicBezTo>
                <a:lnTo>
                  <a:pt x="358551" y="1991969"/>
                </a:lnTo>
                <a:lnTo>
                  <a:pt x="325536" y="1983735"/>
                </a:lnTo>
                <a:cubicBezTo>
                  <a:pt x="307429" y="1979238"/>
                  <a:pt x="260807" y="1973919"/>
                  <a:pt x="221935" y="1971854"/>
                </a:cubicBezTo>
                <a:cubicBezTo>
                  <a:pt x="183035" y="1969929"/>
                  <a:pt x="143824" y="1967779"/>
                  <a:pt x="134827" y="1967299"/>
                </a:cubicBezTo>
                <a:cubicBezTo>
                  <a:pt x="109280" y="1965770"/>
                  <a:pt x="115420" y="1950523"/>
                  <a:pt x="144163" y="1944100"/>
                </a:cubicBezTo>
                <a:cubicBezTo>
                  <a:pt x="158450" y="1940931"/>
                  <a:pt x="178565" y="1931736"/>
                  <a:pt x="188976" y="1923731"/>
                </a:cubicBezTo>
                <a:cubicBezTo>
                  <a:pt x="204253" y="1911848"/>
                  <a:pt x="205271" y="1907633"/>
                  <a:pt x="194634" y="1901013"/>
                </a:cubicBezTo>
                <a:cubicBezTo>
                  <a:pt x="177292" y="1890377"/>
                  <a:pt x="188495" y="1862820"/>
                  <a:pt x="210251" y="1862820"/>
                </a:cubicBezTo>
                <a:cubicBezTo>
                  <a:pt x="222812" y="1862820"/>
                  <a:pt x="227310" y="1855833"/>
                  <a:pt x="227027" y="1836991"/>
                </a:cubicBezTo>
                <a:cubicBezTo>
                  <a:pt x="226744" y="1814273"/>
                  <a:pt x="229942" y="1811444"/>
                  <a:pt x="252517" y="1813848"/>
                </a:cubicBezTo>
                <a:cubicBezTo>
                  <a:pt x="275462" y="1816198"/>
                  <a:pt x="278290" y="1813509"/>
                  <a:pt x="277385" y="1790283"/>
                </a:cubicBezTo>
                <a:cubicBezTo>
                  <a:pt x="276762" y="1774271"/>
                  <a:pt x="274612" y="1770451"/>
                  <a:pt x="272010" y="1780409"/>
                </a:cubicBezTo>
                <a:cubicBezTo>
                  <a:pt x="269661" y="1789518"/>
                  <a:pt x="261231" y="1796846"/>
                  <a:pt x="253280" y="1796846"/>
                </a:cubicBezTo>
                <a:cubicBezTo>
                  <a:pt x="244368" y="1796846"/>
                  <a:pt x="240861" y="1791527"/>
                  <a:pt x="244087" y="1782898"/>
                </a:cubicBezTo>
                <a:cubicBezTo>
                  <a:pt x="248585" y="1771214"/>
                  <a:pt x="246435" y="1770819"/>
                  <a:pt x="230959" y="1780494"/>
                </a:cubicBezTo>
                <a:cubicBezTo>
                  <a:pt x="220803" y="1786917"/>
                  <a:pt x="212457" y="1800948"/>
                  <a:pt x="212457" y="1811840"/>
                </a:cubicBezTo>
                <a:cubicBezTo>
                  <a:pt x="212457" y="1822677"/>
                  <a:pt x="205074" y="1838095"/>
                  <a:pt x="195964" y="1846015"/>
                </a:cubicBezTo>
                <a:cubicBezTo>
                  <a:pt x="176895" y="1862651"/>
                  <a:pt x="98501" y="1876117"/>
                  <a:pt x="71088" y="1867432"/>
                </a:cubicBezTo>
                <a:cubicBezTo>
                  <a:pt x="43052" y="1858520"/>
                  <a:pt x="46361" y="1817980"/>
                  <a:pt x="76209" y="1804315"/>
                </a:cubicBezTo>
                <a:cubicBezTo>
                  <a:pt x="90440" y="1797894"/>
                  <a:pt x="98162" y="1788217"/>
                  <a:pt x="95191" y="1780550"/>
                </a:cubicBezTo>
                <a:cubicBezTo>
                  <a:pt x="87807" y="1761342"/>
                  <a:pt x="118390" y="1719641"/>
                  <a:pt x="135195" y="1725977"/>
                </a:cubicBezTo>
                <a:cubicBezTo>
                  <a:pt x="142861" y="1729005"/>
                  <a:pt x="157007" y="1724451"/>
                  <a:pt x="166428" y="1715822"/>
                </a:cubicBezTo>
                <a:cubicBezTo>
                  <a:pt x="176386" y="1706854"/>
                  <a:pt x="193022" y="1702213"/>
                  <a:pt x="206149" y="1704703"/>
                </a:cubicBezTo>
                <a:cubicBezTo>
                  <a:pt x="221284" y="1707617"/>
                  <a:pt x="232317" y="1703175"/>
                  <a:pt x="239588" y="1691717"/>
                </a:cubicBezTo>
                <a:cubicBezTo>
                  <a:pt x="246294" y="1681023"/>
                  <a:pt x="246774" y="1674460"/>
                  <a:pt x="240890" y="1674460"/>
                </a:cubicBezTo>
                <a:cubicBezTo>
                  <a:pt x="224170" y="1674460"/>
                  <a:pt x="230676" y="1655674"/>
                  <a:pt x="247934" y="1654572"/>
                </a:cubicBezTo>
                <a:cubicBezTo>
                  <a:pt x="263608" y="1653468"/>
                  <a:pt x="263608" y="1653270"/>
                  <a:pt x="247934" y="1649197"/>
                </a:cubicBezTo>
                <a:cubicBezTo>
                  <a:pt x="225754" y="1643397"/>
                  <a:pt x="227141" y="1633043"/>
                  <a:pt x="253677" y="1604384"/>
                </a:cubicBezTo>
                <a:cubicBezTo>
                  <a:pt x="276479" y="1579715"/>
                  <a:pt x="306779" y="1572132"/>
                  <a:pt x="306779" y="1590974"/>
                </a:cubicBezTo>
                <a:cubicBezTo>
                  <a:pt x="306779" y="1598443"/>
                  <a:pt x="310854" y="1598216"/>
                  <a:pt x="320444" y="1590153"/>
                </a:cubicBezTo>
                <a:cubicBezTo>
                  <a:pt x="327969" y="1583930"/>
                  <a:pt x="338889" y="1581665"/>
                  <a:pt x="344603" y="1585258"/>
                </a:cubicBezTo>
                <a:cubicBezTo>
                  <a:pt x="350263" y="1588795"/>
                  <a:pt x="363389" y="1584156"/>
                  <a:pt x="373489" y="1574961"/>
                </a:cubicBezTo>
                <a:cubicBezTo>
                  <a:pt x="388200" y="1561635"/>
                  <a:pt x="394282" y="1560675"/>
                  <a:pt x="403477" y="1569982"/>
                </a:cubicBezTo>
                <a:cubicBezTo>
                  <a:pt x="412729" y="1579233"/>
                  <a:pt x="408654" y="1587381"/>
                  <a:pt x="384353" y="1609278"/>
                </a:cubicBezTo>
                <a:cubicBezTo>
                  <a:pt x="357900" y="1633099"/>
                  <a:pt x="356231" y="1636918"/>
                  <a:pt x="372555" y="1636918"/>
                </a:cubicBezTo>
                <a:cubicBezTo>
                  <a:pt x="397565" y="1636918"/>
                  <a:pt x="397565" y="1666284"/>
                  <a:pt x="372555" y="1688776"/>
                </a:cubicBezTo>
                <a:cubicBezTo>
                  <a:pt x="350743" y="1708521"/>
                  <a:pt x="353205" y="1740520"/>
                  <a:pt x="383051" y="1823128"/>
                </a:cubicBezTo>
                <a:cubicBezTo>
                  <a:pt x="403505" y="1880107"/>
                  <a:pt x="406730" y="1943987"/>
                  <a:pt x="389190" y="1950155"/>
                </a:cubicBezTo>
                <a:cubicBezTo>
                  <a:pt x="382712" y="1952502"/>
                  <a:pt x="380222" y="1957397"/>
                  <a:pt x="383588" y="1961075"/>
                </a:cubicBezTo>
                <a:cubicBezTo>
                  <a:pt x="394084" y="1972476"/>
                  <a:pt x="443736" y="1940989"/>
                  <a:pt x="470469" y="1905739"/>
                </a:cubicBezTo>
                <a:cubicBezTo>
                  <a:pt x="493612" y="1875410"/>
                  <a:pt x="500374" y="1872241"/>
                  <a:pt x="542103" y="1872241"/>
                </a:cubicBezTo>
                <a:cubicBezTo>
                  <a:pt x="592940" y="1872241"/>
                  <a:pt x="594525" y="1870233"/>
                  <a:pt x="603493" y="1797921"/>
                </a:cubicBezTo>
                <a:cubicBezTo>
                  <a:pt x="610537" y="1741848"/>
                  <a:pt x="618403" y="1730589"/>
                  <a:pt x="660754" y="1716075"/>
                </a:cubicBezTo>
                <a:cubicBezTo>
                  <a:pt x="688875" y="1706344"/>
                  <a:pt x="698664" y="1706118"/>
                  <a:pt x="704266" y="1714888"/>
                </a:cubicBezTo>
                <a:cubicBezTo>
                  <a:pt x="708481" y="1721508"/>
                  <a:pt x="711593" y="1713501"/>
                  <a:pt x="711593" y="1695678"/>
                </a:cubicBezTo>
                <a:cubicBezTo>
                  <a:pt x="711791" y="1661899"/>
                  <a:pt x="698325" y="1656580"/>
                  <a:pt x="668845" y="1678958"/>
                </a:cubicBezTo>
                <a:cubicBezTo>
                  <a:pt x="658775" y="1686568"/>
                  <a:pt x="637838" y="1692906"/>
                  <a:pt x="622223" y="1693047"/>
                </a:cubicBezTo>
                <a:cubicBezTo>
                  <a:pt x="580238" y="1693471"/>
                  <a:pt x="567452" y="1666736"/>
                  <a:pt x="575543" y="1595726"/>
                </a:cubicBezTo>
                <a:cubicBezTo>
                  <a:pt x="584313" y="1519482"/>
                  <a:pt x="599109" y="1493172"/>
                  <a:pt x="645222" y="1472435"/>
                </a:cubicBezTo>
                <a:cubicBezTo>
                  <a:pt x="666356" y="1462902"/>
                  <a:pt x="683556" y="1451782"/>
                  <a:pt x="683556" y="1447765"/>
                </a:cubicBezTo>
                <a:cubicBezTo>
                  <a:pt x="683556" y="1443635"/>
                  <a:pt x="698467" y="1434921"/>
                  <a:pt x="716713" y="1428415"/>
                </a:cubicBezTo>
                <a:cubicBezTo>
                  <a:pt x="739036" y="1420324"/>
                  <a:pt x="760848" y="1400519"/>
                  <a:pt x="783367" y="1367759"/>
                </a:cubicBezTo>
                <a:cubicBezTo>
                  <a:pt x="801868" y="1341024"/>
                  <a:pt x="827161" y="1313666"/>
                  <a:pt x="839722" y="1307046"/>
                </a:cubicBezTo>
                <a:cubicBezTo>
                  <a:pt x="852227" y="1300201"/>
                  <a:pt x="860800" y="1293100"/>
                  <a:pt x="858650" y="1290892"/>
                </a:cubicBezTo>
                <a:cubicBezTo>
                  <a:pt x="856498" y="1288742"/>
                  <a:pt x="845521" y="1291996"/>
                  <a:pt x="834262" y="1297993"/>
                </a:cubicBezTo>
                <a:cubicBezTo>
                  <a:pt x="823002" y="1303991"/>
                  <a:pt x="811545" y="1306707"/>
                  <a:pt x="808772" y="1303935"/>
                </a:cubicBezTo>
                <a:cubicBezTo>
                  <a:pt x="801303" y="1296410"/>
                  <a:pt x="862496" y="1242544"/>
                  <a:pt x="901934" y="1222090"/>
                </a:cubicBezTo>
                <a:cubicBezTo>
                  <a:pt x="921002" y="1212215"/>
                  <a:pt x="939164" y="1199852"/>
                  <a:pt x="942475" y="1194591"/>
                </a:cubicBezTo>
                <a:cubicBezTo>
                  <a:pt x="945729" y="1189272"/>
                  <a:pt x="960835" y="1184914"/>
                  <a:pt x="976113" y="1184914"/>
                </a:cubicBezTo>
                <a:cubicBezTo>
                  <a:pt x="991305" y="1184914"/>
                  <a:pt x="1003810" y="1181520"/>
                  <a:pt x="1003810" y="1177445"/>
                </a:cubicBezTo>
                <a:cubicBezTo>
                  <a:pt x="1003810" y="1166327"/>
                  <a:pt x="1060024" y="1149410"/>
                  <a:pt x="1099404" y="1148647"/>
                </a:cubicBezTo>
                <a:cubicBezTo>
                  <a:pt x="1123451" y="1148165"/>
                  <a:pt x="1141218" y="1154926"/>
                  <a:pt x="1158757" y="1171222"/>
                </a:cubicBezTo>
                <a:cubicBezTo>
                  <a:pt x="1172564" y="1184009"/>
                  <a:pt x="1189991" y="1194364"/>
                  <a:pt x="1197432" y="1194364"/>
                </a:cubicBezTo>
                <a:cubicBezTo>
                  <a:pt x="1204957" y="1194364"/>
                  <a:pt x="1211097" y="1198635"/>
                  <a:pt x="1211097" y="1203813"/>
                </a:cubicBezTo>
                <a:cubicBezTo>
                  <a:pt x="1211097" y="1208990"/>
                  <a:pt x="1219442" y="1213205"/>
                  <a:pt x="1229740" y="1213205"/>
                </a:cubicBezTo>
                <a:cubicBezTo>
                  <a:pt x="1263095" y="1213205"/>
                  <a:pt x="1369129" y="1262235"/>
                  <a:pt x="1380049" y="1282745"/>
                </a:cubicBezTo>
                <a:cubicBezTo>
                  <a:pt x="1386189" y="1294004"/>
                  <a:pt x="1400956" y="1303199"/>
                  <a:pt x="1414592" y="1304019"/>
                </a:cubicBezTo>
                <a:cubicBezTo>
                  <a:pt x="1436546" y="1305320"/>
                  <a:pt x="1437169" y="1304162"/>
                  <a:pt x="1423617" y="1289166"/>
                </a:cubicBezTo>
                <a:cubicBezTo>
                  <a:pt x="1415555" y="1280198"/>
                  <a:pt x="1408906" y="1265826"/>
                  <a:pt x="1408906" y="1257199"/>
                </a:cubicBezTo>
                <a:cubicBezTo>
                  <a:pt x="1408906" y="1248484"/>
                  <a:pt x="1404549" y="1241384"/>
                  <a:pt x="1399428" y="1241384"/>
                </a:cubicBezTo>
                <a:cubicBezTo>
                  <a:pt x="1394251" y="1241384"/>
                  <a:pt x="1389980" y="1234622"/>
                  <a:pt x="1389980" y="1226248"/>
                </a:cubicBezTo>
                <a:cubicBezTo>
                  <a:pt x="1389980" y="1214563"/>
                  <a:pt x="1397024" y="1212018"/>
                  <a:pt x="1420647" y="1215469"/>
                </a:cubicBezTo>
                <a:cubicBezTo>
                  <a:pt x="1437423" y="1217761"/>
                  <a:pt x="1458642" y="1222853"/>
                  <a:pt x="1467610" y="1226785"/>
                </a:cubicBezTo>
                <a:cubicBezTo>
                  <a:pt x="1479689" y="1232048"/>
                  <a:pt x="1492817" y="1223872"/>
                  <a:pt x="1518449" y="1195496"/>
                </a:cubicBezTo>
                <a:cubicBezTo>
                  <a:pt x="1540741" y="1170571"/>
                  <a:pt x="1564082" y="1154955"/>
                  <a:pt x="1584536" y="1151079"/>
                </a:cubicBezTo>
                <a:cubicBezTo>
                  <a:pt x="1644993" y="1139820"/>
                  <a:pt x="1609630" y="1100099"/>
                  <a:pt x="1545438" y="1107285"/>
                </a:cubicBezTo>
                <a:cubicBezTo>
                  <a:pt x="1520231" y="1110113"/>
                  <a:pt x="1495843" y="1106379"/>
                  <a:pt x="1477002" y="1096591"/>
                </a:cubicBezTo>
                <a:cubicBezTo>
                  <a:pt x="1452190" y="1083804"/>
                  <a:pt x="1446815" y="1074636"/>
                  <a:pt x="1442062" y="1036699"/>
                </a:cubicBezTo>
                <a:cubicBezTo>
                  <a:pt x="1438951" y="1012114"/>
                  <a:pt x="1433971" y="981363"/>
                  <a:pt x="1431058" y="968461"/>
                </a:cubicBezTo>
                <a:cubicBezTo>
                  <a:pt x="1419599" y="916717"/>
                  <a:pt x="1424777" y="890350"/>
                  <a:pt x="1450069" y="871961"/>
                </a:cubicBezTo>
                <a:cubicBezTo>
                  <a:pt x="1463649" y="862003"/>
                  <a:pt x="1474938" y="847575"/>
                  <a:pt x="1474938" y="839852"/>
                </a:cubicBezTo>
                <a:cubicBezTo>
                  <a:pt x="1474938" y="831506"/>
                  <a:pt x="1481614" y="827149"/>
                  <a:pt x="1491374" y="829158"/>
                </a:cubicBezTo>
                <a:cubicBezTo>
                  <a:pt x="1504275" y="831703"/>
                  <a:pt x="1507047" y="839653"/>
                  <a:pt x="1504218" y="865201"/>
                </a:cubicBezTo>
                <a:cubicBezTo>
                  <a:pt x="1502152" y="883164"/>
                  <a:pt x="1500087" y="928939"/>
                  <a:pt x="1499719" y="967076"/>
                </a:cubicBezTo>
                <a:cubicBezTo>
                  <a:pt x="1498985" y="1028126"/>
                  <a:pt x="1501389" y="1038425"/>
                  <a:pt x="1520175" y="1053617"/>
                </a:cubicBezTo>
                <a:cubicBezTo>
                  <a:pt x="1548210" y="1076279"/>
                  <a:pt x="1630282" y="1091668"/>
                  <a:pt x="1677528" y="1083097"/>
                </a:cubicBezTo>
                <a:lnTo>
                  <a:pt x="1715240" y="1076193"/>
                </a:lnTo>
                <a:lnTo>
                  <a:pt x="1689268" y="1053673"/>
                </a:lnTo>
                <a:cubicBezTo>
                  <a:pt x="1675039" y="1041170"/>
                  <a:pt x="1663439" y="1022581"/>
                  <a:pt x="1663439" y="1012228"/>
                </a:cubicBezTo>
                <a:cubicBezTo>
                  <a:pt x="1663439" y="1001873"/>
                  <a:pt x="1657498" y="986823"/>
                  <a:pt x="1650312" y="978589"/>
                </a:cubicBezTo>
                <a:cubicBezTo>
                  <a:pt x="1643070" y="970442"/>
                  <a:pt x="1634158" y="949365"/>
                  <a:pt x="1630424" y="931825"/>
                </a:cubicBezTo>
                <a:cubicBezTo>
                  <a:pt x="1623945" y="901214"/>
                  <a:pt x="1624624" y="900252"/>
                  <a:pt x="1647624" y="905995"/>
                </a:cubicBezTo>
                <a:cubicBezTo>
                  <a:pt x="1668475" y="911172"/>
                  <a:pt x="1671926" y="908683"/>
                  <a:pt x="1674557" y="886248"/>
                </a:cubicBezTo>
                <a:lnTo>
                  <a:pt x="1677499" y="860418"/>
                </a:lnTo>
                <a:lnTo>
                  <a:pt x="1698633" y="883278"/>
                </a:lnTo>
                <a:cubicBezTo>
                  <a:pt x="1715833" y="901724"/>
                  <a:pt x="1719850" y="903110"/>
                  <a:pt x="1719850" y="890181"/>
                </a:cubicBezTo>
                <a:cubicBezTo>
                  <a:pt x="1719850" y="881467"/>
                  <a:pt x="1715211" y="874281"/>
                  <a:pt x="1709412" y="874281"/>
                </a:cubicBezTo>
                <a:cubicBezTo>
                  <a:pt x="1703272" y="874281"/>
                  <a:pt x="1700698" y="864465"/>
                  <a:pt x="1703413" y="850714"/>
                </a:cubicBezTo>
                <a:cubicBezTo>
                  <a:pt x="1705819" y="837785"/>
                  <a:pt x="1704574" y="827149"/>
                  <a:pt x="1700557" y="827149"/>
                </a:cubicBezTo>
                <a:cubicBezTo>
                  <a:pt x="1696483" y="827149"/>
                  <a:pt x="1690542" y="809184"/>
                  <a:pt x="1687232" y="787146"/>
                </a:cubicBezTo>
                <a:cubicBezTo>
                  <a:pt x="1675123" y="707450"/>
                  <a:pt x="1671474" y="697293"/>
                  <a:pt x="1653396" y="692513"/>
                </a:cubicBezTo>
                <a:cubicBezTo>
                  <a:pt x="1627567" y="685751"/>
                  <a:pt x="1629914" y="657828"/>
                  <a:pt x="1656309" y="657431"/>
                </a:cubicBezTo>
                <a:cubicBezTo>
                  <a:pt x="1676906" y="657092"/>
                  <a:pt x="1676934" y="656809"/>
                  <a:pt x="1658573" y="646512"/>
                </a:cubicBezTo>
                <a:cubicBezTo>
                  <a:pt x="1648304" y="640626"/>
                  <a:pt x="1636620" y="631178"/>
                  <a:pt x="1632885" y="625576"/>
                </a:cubicBezTo>
                <a:cubicBezTo>
                  <a:pt x="1628132" y="618475"/>
                  <a:pt x="1625926" y="618390"/>
                  <a:pt x="1625785" y="625378"/>
                </a:cubicBezTo>
                <a:cubicBezTo>
                  <a:pt x="1625643" y="630895"/>
                  <a:pt x="1598483" y="640853"/>
                  <a:pt x="1565410" y="647417"/>
                </a:cubicBezTo>
                <a:cubicBezTo>
                  <a:pt x="1501927" y="660063"/>
                  <a:pt x="1481557" y="655705"/>
                  <a:pt x="1455359" y="623738"/>
                </a:cubicBezTo>
                <a:cubicBezTo>
                  <a:pt x="1442997" y="608827"/>
                  <a:pt x="1444524" y="607979"/>
                  <a:pt x="1474145" y="613778"/>
                </a:cubicBezTo>
                <a:cubicBezTo>
                  <a:pt x="1496467" y="618277"/>
                  <a:pt x="1513243" y="615645"/>
                  <a:pt x="1529199" y="605207"/>
                </a:cubicBezTo>
                <a:cubicBezTo>
                  <a:pt x="1542864" y="596239"/>
                  <a:pt x="1561110" y="592419"/>
                  <a:pt x="1574775" y="595871"/>
                </a:cubicBezTo>
                <a:cubicBezTo>
                  <a:pt x="1588243" y="599266"/>
                  <a:pt x="1597436" y="597399"/>
                  <a:pt x="1597436" y="591457"/>
                </a:cubicBezTo>
                <a:cubicBezTo>
                  <a:pt x="1597436" y="584753"/>
                  <a:pt x="1611581" y="583366"/>
                  <a:pt x="1638458" y="587383"/>
                </a:cubicBezTo>
                <a:cubicBezTo>
                  <a:pt x="1671105" y="592222"/>
                  <a:pt x="1680639" y="590496"/>
                  <a:pt x="1685280" y="578613"/>
                </a:cubicBezTo>
                <a:cubicBezTo>
                  <a:pt x="1692381" y="559970"/>
                  <a:pt x="1720418" y="559631"/>
                  <a:pt x="1778667" y="577311"/>
                </a:cubicBezTo>
                <a:cubicBezTo>
                  <a:pt x="1822094" y="590581"/>
                  <a:pt x="1823424" y="590355"/>
                  <a:pt x="1823424" y="571173"/>
                </a:cubicBezTo>
                <a:cubicBezTo>
                  <a:pt x="1823424" y="560338"/>
                  <a:pt x="1830808" y="545966"/>
                  <a:pt x="1839917" y="538977"/>
                </a:cubicBezTo>
                <a:cubicBezTo>
                  <a:pt x="1854911" y="527576"/>
                  <a:pt x="1854148" y="526416"/>
                  <a:pt x="1831062" y="526133"/>
                </a:cubicBezTo>
                <a:cubicBezTo>
                  <a:pt x="1800961" y="525794"/>
                  <a:pt x="1794171" y="517504"/>
                  <a:pt x="1801442" y="489723"/>
                </a:cubicBezTo>
                <a:cubicBezTo>
                  <a:pt x="1805771" y="473230"/>
                  <a:pt x="1814003" y="469127"/>
                  <a:pt x="1845689" y="468591"/>
                </a:cubicBezTo>
                <a:cubicBezTo>
                  <a:pt x="1867104" y="468109"/>
                  <a:pt x="1879326" y="465676"/>
                  <a:pt x="1872905" y="463074"/>
                </a:cubicBezTo>
                <a:cubicBezTo>
                  <a:pt x="1866370" y="460442"/>
                  <a:pt x="1861107" y="452493"/>
                  <a:pt x="1861107" y="445251"/>
                </a:cubicBezTo>
                <a:cubicBezTo>
                  <a:pt x="1861107" y="411273"/>
                  <a:pt x="1764410" y="384340"/>
                  <a:pt x="1731592" y="409123"/>
                </a:cubicBezTo>
                <a:cubicBezTo>
                  <a:pt x="1698238" y="434415"/>
                  <a:pt x="1635035" y="418515"/>
                  <a:pt x="1635035" y="384820"/>
                </a:cubicBezTo>
                <a:cubicBezTo>
                  <a:pt x="1635035" y="374862"/>
                  <a:pt x="1630848" y="364225"/>
                  <a:pt x="1625643" y="361056"/>
                </a:cubicBezTo>
                <a:cubicBezTo>
                  <a:pt x="1608724" y="350618"/>
                  <a:pt x="1615684" y="328098"/>
                  <a:pt x="1635996" y="328098"/>
                </a:cubicBezTo>
                <a:cubicBezTo>
                  <a:pt x="1647823" y="328098"/>
                  <a:pt x="1657696" y="335624"/>
                  <a:pt x="1660667" y="346883"/>
                </a:cubicBezTo>
                <a:cubicBezTo>
                  <a:pt x="1663354" y="357180"/>
                  <a:pt x="1670059" y="365753"/>
                  <a:pt x="1675491" y="365753"/>
                </a:cubicBezTo>
                <a:cubicBezTo>
                  <a:pt x="1680951" y="365753"/>
                  <a:pt x="1693117" y="372797"/>
                  <a:pt x="1702424" y="381229"/>
                </a:cubicBezTo>
                <a:cubicBezTo>
                  <a:pt x="1718324" y="395516"/>
                  <a:pt x="1719964" y="395516"/>
                  <a:pt x="1725425" y="381229"/>
                </a:cubicBezTo>
                <a:cubicBezTo>
                  <a:pt x="1728650" y="372797"/>
                  <a:pt x="1737221" y="365753"/>
                  <a:pt x="1744492" y="365753"/>
                </a:cubicBezTo>
                <a:cubicBezTo>
                  <a:pt x="1760109" y="365753"/>
                  <a:pt x="1761806" y="350703"/>
                  <a:pt x="1747407" y="341706"/>
                </a:cubicBezTo>
                <a:cubicBezTo>
                  <a:pt x="1741748" y="338254"/>
                  <a:pt x="1739258" y="327560"/>
                  <a:pt x="1741748" y="318026"/>
                </a:cubicBezTo>
                <a:cubicBezTo>
                  <a:pt x="1744973" y="305607"/>
                  <a:pt x="1737052" y="295167"/>
                  <a:pt x="1714249" y="281701"/>
                </a:cubicBezTo>
                <a:cubicBezTo>
                  <a:pt x="1682055" y="262717"/>
                  <a:pt x="1672180" y="243791"/>
                  <a:pt x="1693992" y="242943"/>
                </a:cubicBezTo>
                <a:cubicBezTo>
                  <a:pt x="1713203" y="242178"/>
                  <a:pt x="1624030" y="199232"/>
                  <a:pt x="1588129" y="191763"/>
                </a:cubicBezTo>
                <a:cubicBezTo>
                  <a:pt x="1569937" y="188029"/>
                  <a:pt x="1508489" y="162483"/>
                  <a:pt x="1451512" y="134984"/>
                </a:cubicBezTo>
                <a:cubicBezTo>
                  <a:pt x="1394450" y="107485"/>
                  <a:pt x="1338292" y="82222"/>
                  <a:pt x="1326636" y="78770"/>
                </a:cubicBezTo>
                <a:cubicBezTo>
                  <a:pt x="1302786" y="71783"/>
                  <a:pt x="1297893" y="55006"/>
                  <a:pt x="1319508" y="55006"/>
                </a:cubicBezTo>
                <a:cubicBezTo>
                  <a:pt x="1327230" y="55006"/>
                  <a:pt x="1333681" y="50735"/>
                  <a:pt x="1333681" y="45613"/>
                </a:cubicBezTo>
                <a:cubicBezTo>
                  <a:pt x="1333681" y="40436"/>
                  <a:pt x="1340045" y="36221"/>
                  <a:pt x="1347770" y="36221"/>
                </a:cubicBezTo>
                <a:close/>
                <a:moveTo>
                  <a:pt x="1080779" y="55"/>
                </a:moveTo>
                <a:cubicBezTo>
                  <a:pt x="1137226" y="491"/>
                  <a:pt x="1186943" y="3559"/>
                  <a:pt x="1226572" y="9486"/>
                </a:cubicBezTo>
                <a:cubicBezTo>
                  <a:pt x="1272289" y="16333"/>
                  <a:pt x="1300015" y="23433"/>
                  <a:pt x="1288048" y="25442"/>
                </a:cubicBezTo>
                <a:cubicBezTo>
                  <a:pt x="1276024" y="27365"/>
                  <a:pt x="1263887" y="34976"/>
                  <a:pt x="1261059" y="42359"/>
                </a:cubicBezTo>
                <a:cubicBezTo>
                  <a:pt x="1258031" y="50225"/>
                  <a:pt x="1242952" y="55685"/>
                  <a:pt x="1224507" y="55685"/>
                </a:cubicBezTo>
                <a:cubicBezTo>
                  <a:pt x="1190048" y="55685"/>
                  <a:pt x="1172564" y="70538"/>
                  <a:pt x="1198960" y="77441"/>
                </a:cubicBezTo>
                <a:cubicBezTo>
                  <a:pt x="1212765" y="81090"/>
                  <a:pt x="1212314" y="81939"/>
                  <a:pt x="1196272" y="82816"/>
                </a:cubicBezTo>
                <a:cubicBezTo>
                  <a:pt x="1185691" y="83494"/>
                  <a:pt x="1171969" y="88955"/>
                  <a:pt x="1165802" y="95123"/>
                </a:cubicBezTo>
                <a:cubicBezTo>
                  <a:pt x="1158136" y="102734"/>
                  <a:pt x="1095019" y="107061"/>
                  <a:pt x="963777" y="108787"/>
                </a:cubicBezTo>
                <a:cubicBezTo>
                  <a:pt x="736404" y="111899"/>
                  <a:pt x="720646" y="113625"/>
                  <a:pt x="654558" y="142850"/>
                </a:cubicBezTo>
                <a:cubicBezTo>
                  <a:pt x="626381" y="155269"/>
                  <a:pt x="581427" y="168057"/>
                  <a:pt x="554606" y="171226"/>
                </a:cubicBezTo>
                <a:cubicBezTo>
                  <a:pt x="527731" y="174393"/>
                  <a:pt x="498024" y="181184"/>
                  <a:pt x="488576" y="186361"/>
                </a:cubicBezTo>
                <a:cubicBezTo>
                  <a:pt x="479184" y="191481"/>
                  <a:pt x="458871" y="198384"/>
                  <a:pt x="443621" y="201694"/>
                </a:cubicBezTo>
                <a:cubicBezTo>
                  <a:pt x="423026" y="206050"/>
                  <a:pt x="419320" y="209701"/>
                  <a:pt x="429108" y="215727"/>
                </a:cubicBezTo>
                <a:cubicBezTo>
                  <a:pt x="436294" y="220140"/>
                  <a:pt x="445603" y="221865"/>
                  <a:pt x="449705" y="219320"/>
                </a:cubicBezTo>
                <a:cubicBezTo>
                  <a:pt x="453722" y="216829"/>
                  <a:pt x="471941" y="218838"/>
                  <a:pt x="490104" y="223818"/>
                </a:cubicBezTo>
                <a:cubicBezTo>
                  <a:pt x="509936" y="229334"/>
                  <a:pt x="525184" y="229476"/>
                  <a:pt x="528438" y="224383"/>
                </a:cubicBezTo>
                <a:cubicBezTo>
                  <a:pt x="531409" y="219630"/>
                  <a:pt x="528438" y="215754"/>
                  <a:pt x="521959" y="215754"/>
                </a:cubicBezTo>
                <a:cubicBezTo>
                  <a:pt x="514490" y="215754"/>
                  <a:pt x="513388" y="212502"/>
                  <a:pt x="518932" y="207125"/>
                </a:cubicBezTo>
                <a:cubicBezTo>
                  <a:pt x="535030" y="191595"/>
                  <a:pt x="593676" y="192414"/>
                  <a:pt x="616395" y="208314"/>
                </a:cubicBezTo>
                <a:cubicBezTo>
                  <a:pt x="636905" y="222686"/>
                  <a:pt x="637188" y="224129"/>
                  <a:pt x="620751" y="232559"/>
                </a:cubicBezTo>
                <a:cubicBezTo>
                  <a:pt x="603210" y="241612"/>
                  <a:pt x="538284" y="257145"/>
                  <a:pt x="474884" y="267244"/>
                </a:cubicBezTo>
                <a:cubicBezTo>
                  <a:pt x="449196" y="271459"/>
                  <a:pt x="439039" y="278306"/>
                  <a:pt x="435021" y="294516"/>
                </a:cubicBezTo>
                <a:cubicBezTo>
                  <a:pt x="429900" y="314829"/>
                  <a:pt x="424808" y="316328"/>
                  <a:pt x="361040" y="316328"/>
                </a:cubicBezTo>
                <a:cubicBezTo>
                  <a:pt x="287626" y="316328"/>
                  <a:pt x="200942" y="336358"/>
                  <a:pt x="206120" y="352173"/>
                </a:cubicBezTo>
                <a:cubicBezTo>
                  <a:pt x="210392" y="365102"/>
                  <a:pt x="257921" y="369997"/>
                  <a:pt x="272010" y="358935"/>
                </a:cubicBezTo>
                <a:cubicBezTo>
                  <a:pt x="310401" y="328550"/>
                  <a:pt x="406362" y="322524"/>
                  <a:pt x="395359" y="351268"/>
                </a:cubicBezTo>
                <a:cubicBezTo>
                  <a:pt x="389699" y="366036"/>
                  <a:pt x="416434" y="379530"/>
                  <a:pt x="424781" y="366121"/>
                </a:cubicBezTo>
                <a:cubicBezTo>
                  <a:pt x="427806" y="361141"/>
                  <a:pt x="438444" y="357068"/>
                  <a:pt x="448601" y="357068"/>
                </a:cubicBezTo>
                <a:cubicBezTo>
                  <a:pt x="459041" y="357068"/>
                  <a:pt x="466905" y="350589"/>
                  <a:pt x="466905" y="341932"/>
                </a:cubicBezTo>
                <a:cubicBezTo>
                  <a:pt x="466905" y="331917"/>
                  <a:pt x="472027" y="328664"/>
                  <a:pt x="481758" y="332482"/>
                </a:cubicBezTo>
                <a:cubicBezTo>
                  <a:pt x="489990" y="335595"/>
                  <a:pt x="502977" y="338225"/>
                  <a:pt x="510700" y="338225"/>
                </a:cubicBezTo>
                <a:cubicBezTo>
                  <a:pt x="522922" y="338225"/>
                  <a:pt x="522922" y="340009"/>
                  <a:pt x="510275" y="352597"/>
                </a:cubicBezTo>
                <a:cubicBezTo>
                  <a:pt x="487331" y="375542"/>
                  <a:pt x="500542" y="391355"/>
                  <a:pt x="539018" y="386858"/>
                </a:cubicBezTo>
                <a:cubicBezTo>
                  <a:pt x="562585" y="384086"/>
                  <a:pt x="570987" y="386180"/>
                  <a:pt x="566517" y="393478"/>
                </a:cubicBezTo>
                <a:cubicBezTo>
                  <a:pt x="562048" y="400777"/>
                  <a:pt x="573561" y="404116"/>
                  <a:pt x="603268" y="404116"/>
                </a:cubicBezTo>
                <a:cubicBezTo>
                  <a:pt x="632973" y="404116"/>
                  <a:pt x="648164" y="408528"/>
                  <a:pt x="651957" y="418147"/>
                </a:cubicBezTo>
                <a:cubicBezTo>
                  <a:pt x="654926" y="425871"/>
                  <a:pt x="663272" y="432293"/>
                  <a:pt x="670458" y="432293"/>
                </a:cubicBezTo>
                <a:cubicBezTo>
                  <a:pt x="682198" y="432293"/>
                  <a:pt x="687573" y="443837"/>
                  <a:pt x="681237" y="455435"/>
                </a:cubicBezTo>
                <a:cubicBezTo>
                  <a:pt x="679936" y="457783"/>
                  <a:pt x="687234" y="465790"/>
                  <a:pt x="697392" y="473174"/>
                </a:cubicBezTo>
                <a:cubicBezTo>
                  <a:pt x="713290" y="484772"/>
                  <a:pt x="714309" y="490091"/>
                  <a:pt x="704775" y="511027"/>
                </a:cubicBezTo>
                <a:cubicBezTo>
                  <a:pt x="698635" y="524295"/>
                  <a:pt x="683217" y="537902"/>
                  <a:pt x="670600" y="541071"/>
                </a:cubicBezTo>
                <a:lnTo>
                  <a:pt x="647571" y="546843"/>
                </a:lnTo>
                <a:lnTo>
                  <a:pt x="667884" y="567212"/>
                </a:lnTo>
                <a:cubicBezTo>
                  <a:pt x="679144" y="578415"/>
                  <a:pt x="697504" y="588346"/>
                  <a:pt x="708763" y="589392"/>
                </a:cubicBezTo>
                <a:cubicBezTo>
                  <a:pt x="720023" y="590355"/>
                  <a:pt x="742402" y="597880"/>
                  <a:pt x="758500" y="606168"/>
                </a:cubicBezTo>
                <a:cubicBezTo>
                  <a:pt x="781499" y="618051"/>
                  <a:pt x="787016" y="626397"/>
                  <a:pt x="784527" y="645182"/>
                </a:cubicBezTo>
                <a:cubicBezTo>
                  <a:pt x="782801" y="658308"/>
                  <a:pt x="775276" y="672934"/>
                  <a:pt x="767807" y="677575"/>
                </a:cubicBezTo>
                <a:cubicBezTo>
                  <a:pt x="757594" y="684138"/>
                  <a:pt x="757226" y="686204"/>
                  <a:pt x="766562" y="686289"/>
                </a:cubicBezTo>
                <a:cubicBezTo>
                  <a:pt x="773324" y="686345"/>
                  <a:pt x="776237" y="690787"/>
                  <a:pt x="773041" y="695964"/>
                </a:cubicBezTo>
                <a:cubicBezTo>
                  <a:pt x="769872" y="701084"/>
                  <a:pt x="773862" y="705357"/>
                  <a:pt x="781896" y="705357"/>
                </a:cubicBezTo>
                <a:cubicBezTo>
                  <a:pt x="790043" y="705357"/>
                  <a:pt x="796607" y="711721"/>
                  <a:pt x="796607" y="719446"/>
                </a:cubicBezTo>
                <a:cubicBezTo>
                  <a:pt x="796607" y="727112"/>
                  <a:pt x="790807" y="733533"/>
                  <a:pt x="783622" y="733533"/>
                </a:cubicBezTo>
                <a:cubicBezTo>
                  <a:pt x="763931" y="733533"/>
                  <a:pt x="683529" y="770963"/>
                  <a:pt x="683529" y="780157"/>
                </a:cubicBezTo>
                <a:cubicBezTo>
                  <a:pt x="683529" y="784655"/>
                  <a:pt x="673995" y="786439"/>
                  <a:pt x="662310" y="784372"/>
                </a:cubicBezTo>
                <a:cubicBezTo>
                  <a:pt x="650626" y="782222"/>
                  <a:pt x="646411" y="782846"/>
                  <a:pt x="652861" y="785957"/>
                </a:cubicBezTo>
                <a:cubicBezTo>
                  <a:pt x="661490" y="790088"/>
                  <a:pt x="661915" y="796311"/>
                  <a:pt x="654446" y="810401"/>
                </a:cubicBezTo>
                <a:cubicBezTo>
                  <a:pt x="648844" y="820755"/>
                  <a:pt x="641799" y="826838"/>
                  <a:pt x="638828" y="823866"/>
                </a:cubicBezTo>
                <a:cubicBezTo>
                  <a:pt x="635859" y="820953"/>
                  <a:pt x="628673" y="825056"/>
                  <a:pt x="622874" y="833061"/>
                </a:cubicBezTo>
                <a:cubicBezTo>
                  <a:pt x="616989" y="841010"/>
                  <a:pt x="604626" y="848678"/>
                  <a:pt x="595232" y="850064"/>
                </a:cubicBezTo>
                <a:cubicBezTo>
                  <a:pt x="575260" y="852978"/>
                  <a:pt x="560831" y="873008"/>
                  <a:pt x="567111" y="889219"/>
                </a:cubicBezTo>
                <a:cubicBezTo>
                  <a:pt x="570902" y="899177"/>
                  <a:pt x="551439" y="908571"/>
                  <a:pt x="518480" y="912785"/>
                </a:cubicBezTo>
                <a:cubicBezTo>
                  <a:pt x="513359" y="913464"/>
                  <a:pt x="503146" y="918924"/>
                  <a:pt x="496101" y="924864"/>
                </a:cubicBezTo>
                <a:cubicBezTo>
                  <a:pt x="488859" y="930750"/>
                  <a:pt x="477175" y="935701"/>
                  <a:pt x="470187" y="935785"/>
                </a:cubicBezTo>
                <a:cubicBezTo>
                  <a:pt x="455617" y="935926"/>
                  <a:pt x="381976" y="1004362"/>
                  <a:pt x="381976" y="1017830"/>
                </a:cubicBezTo>
                <a:cubicBezTo>
                  <a:pt x="381976" y="1022581"/>
                  <a:pt x="372923" y="1023770"/>
                  <a:pt x="361890" y="1020319"/>
                </a:cubicBezTo>
                <a:cubicBezTo>
                  <a:pt x="349103" y="1016189"/>
                  <a:pt x="344067" y="1017489"/>
                  <a:pt x="348084" y="1023770"/>
                </a:cubicBezTo>
                <a:cubicBezTo>
                  <a:pt x="352978" y="1031776"/>
                  <a:pt x="279224" y="1051128"/>
                  <a:pt x="259618" y="1046913"/>
                </a:cubicBezTo>
                <a:cubicBezTo>
                  <a:pt x="178111" y="1029711"/>
                  <a:pt x="145437" y="1028551"/>
                  <a:pt x="64072" y="1039669"/>
                </a:cubicBezTo>
                <a:cubicBezTo>
                  <a:pt x="30774" y="1044309"/>
                  <a:pt x="10347" y="1042923"/>
                  <a:pt x="1350" y="1035454"/>
                </a:cubicBezTo>
                <a:lnTo>
                  <a:pt x="0" y="1035011"/>
                </a:lnTo>
                <a:lnTo>
                  <a:pt x="0" y="809887"/>
                </a:lnTo>
                <a:lnTo>
                  <a:pt x="23738" y="800336"/>
                </a:lnTo>
                <a:cubicBezTo>
                  <a:pt x="35698" y="797905"/>
                  <a:pt x="42826" y="799890"/>
                  <a:pt x="42826" y="807486"/>
                </a:cubicBezTo>
                <a:cubicBezTo>
                  <a:pt x="42826" y="811900"/>
                  <a:pt x="53520" y="813569"/>
                  <a:pt x="66646" y="811079"/>
                </a:cubicBezTo>
                <a:cubicBezTo>
                  <a:pt x="88826" y="806808"/>
                  <a:pt x="89223" y="805619"/>
                  <a:pt x="73691" y="793540"/>
                </a:cubicBezTo>
                <a:cubicBezTo>
                  <a:pt x="57734" y="781176"/>
                  <a:pt x="57876" y="779875"/>
                  <a:pt x="75841" y="765785"/>
                </a:cubicBezTo>
                <a:cubicBezTo>
                  <a:pt x="86196" y="757638"/>
                  <a:pt x="106226" y="752602"/>
                  <a:pt x="120398" y="754667"/>
                </a:cubicBezTo>
                <a:cubicBezTo>
                  <a:pt x="139326" y="757356"/>
                  <a:pt x="147756" y="753563"/>
                  <a:pt x="151746" y="740919"/>
                </a:cubicBezTo>
                <a:cubicBezTo>
                  <a:pt x="154998" y="730564"/>
                  <a:pt x="189739" y="708384"/>
                  <a:pt x="236561" y="686431"/>
                </a:cubicBezTo>
                <a:cubicBezTo>
                  <a:pt x="327657" y="644022"/>
                  <a:pt x="364267" y="613015"/>
                  <a:pt x="356798" y="584470"/>
                </a:cubicBezTo>
                <a:cubicBezTo>
                  <a:pt x="352723" y="569277"/>
                  <a:pt x="359824" y="561186"/>
                  <a:pt x="390152" y="545654"/>
                </a:cubicBezTo>
                <a:cubicBezTo>
                  <a:pt x="411286" y="534875"/>
                  <a:pt x="431796" y="526728"/>
                  <a:pt x="435814" y="527633"/>
                </a:cubicBezTo>
                <a:cubicBezTo>
                  <a:pt x="439887" y="528539"/>
                  <a:pt x="450468" y="526048"/>
                  <a:pt x="459380" y="522116"/>
                </a:cubicBezTo>
                <a:cubicBezTo>
                  <a:pt x="469877" y="517562"/>
                  <a:pt x="487756" y="522540"/>
                  <a:pt x="509795" y="536064"/>
                </a:cubicBezTo>
                <a:cubicBezTo>
                  <a:pt x="537350" y="553067"/>
                  <a:pt x="545582" y="554707"/>
                  <a:pt x="551863" y="544494"/>
                </a:cubicBezTo>
                <a:cubicBezTo>
                  <a:pt x="569205" y="516458"/>
                  <a:pt x="494546" y="497333"/>
                  <a:pt x="337192" y="489667"/>
                </a:cubicBezTo>
                <a:cubicBezTo>
                  <a:pt x="309211" y="488224"/>
                  <a:pt x="310401" y="468391"/>
                  <a:pt x="340445" y="432746"/>
                </a:cubicBezTo>
                <a:cubicBezTo>
                  <a:pt x="358607" y="411131"/>
                  <a:pt x="361154" y="403860"/>
                  <a:pt x="350404" y="403860"/>
                </a:cubicBezTo>
                <a:cubicBezTo>
                  <a:pt x="342538" y="403860"/>
                  <a:pt x="333344" y="408274"/>
                  <a:pt x="329892" y="413735"/>
                </a:cubicBezTo>
                <a:cubicBezTo>
                  <a:pt x="325819" y="420297"/>
                  <a:pt x="315520" y="418232"/>
                  <a:pt x="299509" y="407850"/>
                </a:cubicBezTo>
                <a:cubicBezTo>
                  <a:pt x="278178" y="393902"/>
                  <a:pt x="267681" y="393281"/>
                  <a:pt x="212628" y="403153"/>
                </a:cubicBezTo>
                <a:cubicBezTo>
                  <a:pt x="178226" y="409293"/>
                  <a:pt x="137486" y="422561"/>
                  <a:pt x="122351" y="432575"/>
                </a:cubicBezTo>
                <a:cubicBezTo>
                  <a:pt x="107074" y="442647"/>
                  <a:pt x="87044" y="450823"/>
                  <a:pt x="77652" y="450937"/>
                </a:cubicBezTo>
                <a:cubicBezTo>
                  <a:pt x="68258" y="450937"/>
                  <a:pt x="63224" y="455208"/>
                  <a:pt x="66391" y="460386"/>
                </a:cubicBezTo>
                <a:cubicBezTo>
                  <a:pt x="76124" y="476060"/>
                  <a:pt x="108941" y="470882"/>
                  <a:pt x="139892" y="448929"/>
                </a:cubicBezTo>
                <a:cubicBezTo>
                  <a:pt x="172001" y="426069"/>
                  <a:pt x="281629" y="412801"/>
                  <a:pt x="298546" y="429718"/>
                </a:cubicBezTo>
                <a:cubicBezTo>
                  <a:pt x="315663" y="446835"/>
                  <a:pt x="261995" y="510318"/>
                  <a:pt x="206685" y="538441"/>
                </a:cubicBezTo>
                <a:cubicBezTo>
                  <a:pt x="178311" y="552869"/>
                  <a:pt x="152594" y="570890"/>
                  <a:pt x="149708" y="578444"/>
                </a:cubicBezTo>
                <a:cubicBezTo>
                  <a:pt x="146822" y="585997"/>
                  <a:pt x="138505" y="592193"/>
                  <a:pt x="131263" y="592193"/>
                </a:cubicBezTo>
                <a:cubicBezTo>
                  <a:pt x="124077" y="592193"/>
                  <a:pt x="117994" y="597455"/>
                  <a:pt x="117853" y="603934"/>
                </a:cubicBezTo>
                <a:cubicBezTo>
                  <a:pt x="117570" y="616778"/>
                  <a:pt x="42485" y="658082"/>
                  <a:pt x="19429" y="658082"/>
                </a:cubicBezTo>
                <a:cubicBezTo>
                  <a:pt x="15525" y="658082"/>
                  <a:pt x="9046" y="661470"/>
                  <a:pt x="1768" y="666927"/>
                </a:cubicBezTo>
                <a:lnTo>
                  <a:pt x="0" y="668600"/>
                </a:lnTo>
                <a:lnTo>
                  <a:pt x="0" y="545132"/>
                </a:lnTo>
                <a:lnTo>
                  <a:pt x="4321" y="541410"/>
                </a:lnTo>
                <a:cubicBezTo>
                  <a:pt x="11225" y="533178"/>
                  <a:pt x="26898" y="526275"/>
                  <a:pt x="39204" y="526275"/>
                </a:cubicBezTo>
                <a:cubicBezTo>
                  <a:pt x="51567" y="526275"/>
                  <a:pt x="61525" y="522484"/>
                  <a:pt x="61525" y="517845"/>
                </a:cubicBezTo>
                <a:cubicBezTo>
                  <a:pt x="61525" y="513007"/>
                  <a:pt x="46955" y="512951"/>
                  <a:pt x="26218" y="517704"/>
                </a:cubicBezTo>
                <a:lnTo>
                  <a:pt x="0" y="520790"/>
                </a:lnTo>
                <a:lnTo>
                  <a:pt x="0" y="203577"/>
                </a:lnTo>
                <a:lnTo>
                  <a:pt x="229313" y="123620"/>
                </a:lnTo>
                <a:cubicBezTo>
                  <a:pt x="312173" y="98942"/>
                  <a:pt x="396408" y="78021"/>
                  <a:pt x="481787" y="61004"/>
                </a:cubicBezTo>
                <a:cubicBezTo>
                  <a:pt x="681534" y="21114"/>
                  <a:pt x="911438" y="-1255"/>
                  <a:pt x="1080779" y="55"/>
                </a:cubicBezTo>
                <a:close/>
              </a:path>
            </a:pathLst>
          </a:custGeom>
          <a:solidFill>
            <a:schemeClr val="tx2">
              <a:alpha val="4000"/>
            </a:schemeClr>
          </a:solidFill>
          <a:ln w="175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664DB04C-CD6E-71B9-D930-BAEE38F7A6DC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0D4B65C-16BC-97D9-0ABF-D24971A9CD52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AB3A34-5C41-E319-4327-FB027ABE93B0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4CCAA83-9870-DE70-92FC-535949B080E5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45F25AA-DD4A-8E01-3993-889BBAC867F7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8BDDB0D-63B6-18DF-00B8-878E0E7585C1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6174383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/>
              <a:t>Agriculture finance gap is a global challenge</a:t>
            </a:r>
            <a:endParaRPr lang="uk-UA" sz="2600" b="1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5FC0202-DC4B-BE27-92A8-993092440672}"/>
              </a:ext>
            </a:extLst>
          </p:cNvPr>
          <p:cNvSpPr txBox="1">
            <a:spLocks/>
          </p:cNvSpPr>
          <p:nvPr/>
        </p:nvSpPr>
        <p:spPr>
          <a:xfrm>
            <a:off x="650395" y="1412577"/>
            <a:ext cx="3227648" cy="916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>
                <a:solidFill>
                  <a:schemeClr val="bg1"/>
                </a:solidFill>
              </a:rPr>
              <a:t>The global agricultural financing gap is estimated at </a:t>
            </a:r>
            <a:r>
              <a:rPr lang="en-US" sz="2200" b="1">
                <a:solidFill>
                  <a:schemeClr val="accent4"/>
                </a:solidFill>
              </a:rPr>
              <a:t>$200B </a:t>
            </a:r>
            <a:r>
              <a:rPr lang="en-US" sz="2200" b="1">
                <a:solidFill>
                  <a:schemeClr val="bg1"/>
                </a:solidFill>
              </a:rPr>
              <a:t>annually</a:t>
            </a:r>
            <a:endParaRPr lang="uk-UA" sz="2200" b="1">
              <a:solidFill>
                <a:schemeClr val="bg1"/>
              </a:solidFill>
            </a:endParaRPr>
          </a:p>
        </p:txBody>
      </p:sp>
      <p:sp>
        <p:nvSpPr>
          <p:cNvPr id="15" name="Slide Number Placeholder 29">
            <a:extLst>
              <a:ext uri="{FF2B5EF4-FFF2-40B4-BE49-F238E27FC236}">
                <a16:creationId xmlns:a16="http://schemas.microsoft.com/office/drawing/2014/main" id="{8FC1BF88-841A-C0B3-C831-AE39F6FEA2C4}"/>
              </a:ext>
            </a:extLst>
          </p:cNvPr>
          <p:cNvSpPr txBox="1">
            <a:spLocks/>
          </p:cNvSpPr>
          <p:nvPr/>
        </p:nvSpPr>
        <p:spPr>
          <a:xfrm>
            <a:off x="425370" y="6336939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A"/>
            </a:defPPr>
            <a:lvl1pPr marL="0" algn="l" defTabSz="914400" rtl="0" eaLnBrk="1" latinLnBrk="0" hangingPunct="1">
              <a:defRPr sz="1000" b="0" i="0" kern="1200">
                <a:solidFill>
                  <a:schemeClr val="bg1">
                    <a:lumMod val="50000"/>
                  </a:schemeClr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A" smtClean="0"/>
              <a:pPr/>
              <a:t>2</a:t>
            </a:fld>
            <a:endParaRPr lang="en-UA"/>
          </a:p>
        </p:txBody>
      </p:sp>
      <p:sp>
        <p:nvSpPr>
          <p:cNvPr id="16" name="Slide Number Placeholder 29">
            <a:extLst>
              <a:ext uri="{FF2B5EF4-FFF2-40B4-BE49-F238E27FC236}">
                <a16:creationId xmlns:a16="http://schemas.microsoft.com/office/drawing/2014/main" id="{1020C98A-A1D7-2CD4-51FE-34BAE867C82E}"/>
              </a:ext>
            </a:extLst>
          </p:cNvPr>
          <p:cNvSpPr txBox="1">
            <a:spLocks/>
          </p:cNvSpPr>
          <p:nvPr/>
        </p:nvSpPr>
        <p:spPr>
          <a:xfrm>
            <a:off x="425370" y="6066909"/>
            <a:ext cx="810090" cy="152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A"/>
            </a:defPPr>
            <a:lvl1pPr marL="0" algn="l" defTabSz="914400" rtl="0" eaLnBrk="1" latinLnBrk="0" hangingPunct="1">
              <a:defRPr sz="1000" b="0" i="0" kern="1200">
                <a:solidFill>
                  <a:schemeClr val="bg1">
                    <a:lumMod val="50000"/>
                  </a:schemeClr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 Light" panose="020B0004020202020204" pitchFamily="34" charset="0"/>
              </a:rPr>
              <a:t>Source: FAO</a:t>
            </a:r>
            <a:endParaRPr lang="uk-UA">
              <a:latin typeface="Aptos Light" panose="020B0004020202020204" pitchFamily="34" charset="0"/>
            </a:endParaRPr>
          </a:p>
        </p:txBody>
      </p:sp>
      <p:sp>
        <p:nvSpPr>
          <p:cNvPr id="35" name="1 billion">
            <a:extLst>
              <a:ext uri="{FF2B5EF4-FFF2-40B4-BE49-F238E27FC236}">
                <a16:creationId xmlns:a16="http://schemas.microsoft.com/office/drawing/2014/main" id="{F095A94D-F13F-5410-028E-54F2A2B837F0}"/>
              </a:ext>
            </a:extLst>
          </p:cNvPr>
          <p:cNvSpPr txBox="1"/>
          <p:nvPr/>
        </p:nvSpPr>
        <p:spPr>
          <a:xfrm>
            <a:off x="8121225" y="1603890"/>
            <a:ext cx="935746" cy="6052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sz="6500">
                <a:solidFill>
                  <a:srgbClr val="2828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 defTabSz="1219169" hangingPunct="0"/>
            <a:r>
              <a:rPr lang="en-US" sz="3600" b="1" kern="0">
                <a:solidFill>
                  <a:schemeClr val="accent1"/>
                </a:solidFill>
                <a:latin typeface="+mj-lt"/>
              </a:rPr>
              <a:t>35%</a:t>
            </a:r>
          </a:p>
        </p:txBody>
      </p:sp>
      <p:sp>
        <p:nvSpPr>
          <p:cNvPr id="36" name="people who have a new legal problem  each year">
            <a:extLst>
              <a:ext uri="{FF2B5EF4-FFF2-40B4-BE49-F238E27FC236}">
                <a16:creationId xmlns:a16="http://schemas.microsoft.com/office/drawing/2014/main" id="{F6432527-BBAC-6BE8-0A28-3720B1CDCBF3}"/>
              </a:ext>
            </a:extLst>
          </p:cNvPr>
          <p:cNvSpPr txBox="1"/>
          <p:nvPr/>
        </p:nvSpPr>
        <p:spPr>
          <a:xfrm>
            <a:off x="8121225" y="2159874"/>
            <a:ext cx="2524485" cy="85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defRPr sz="3400">
                <a:solidFill>
                  <a:srgbClr val="28282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>
                <a:latin typeface="Aptos Light" panose="020B0004020202020204" pitchFamily="34" charset="0"/>
                <a:ea typeface="+mj-ea"/>
                <a:cs typeface="+mj-cs"/>
              </a:rPr>
              <a:t>of the world’s food is produced by </a:t>
            </a:r>
            <a:r>
              <a:rPr lang="en-GB" sz="1600" i="1">
                <a:solidFill>
                  <a:schemeClr val="accent1"/>
                </a:solidFill>
                <a:latin typeface="Aptos Light" panose="020B0004020202020204" pitchFamily="34" charset="0"/>
                <a:ea typeface="+mj-ea"/>
                <a:cs typeface="+mj-cs"/>
              </a:rPr>
              <a:t>smallholder farmers…</a:t>
            </a:r>
          </a:p>
        </p:txBody>
      </p:sp>
      <p:sp>
        <p:nvSpPr>
          <p:cNvPr id="38" name="1 billion">
            <a:extLst>
              <a:ext uri="{FF2B5EF4-FFF2-40B4-BE49-F238E27FC236}">
                <a16:creationId xmlns:a16="http://schemas.microsoft.com/office/drawing/2014/main" id="{D1D19B7D-DC1A-75E0-7992-E492BA6380ED}"/>
              </a:ext>
            </a:extLst>
          </p:cNvPr>
          <p:cNvSpPr txBox="1"/>
          <p:nvPr/>
        </p:nvSpPr>
        <p:spPr>
          <a:xfrm>
            <a:off x="8121225" y="3583693"/>
            <a:ext cx="1695977" cy="6052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6500">
                <a:solidFill>
                  <a:srgbClr val="2828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 defTabSz="1219169" hangingPunct="0"/>
            <a:r>
              <a:rPr lang="en-US" sz="3600" b="1" kern="0">
                <a:solidFill>
                  <a:schemeClr val="accent2"/>
                </a:solidFill>
                <a:latin typeface="+mj-lt"/>
              </a:rPr>
              <a:t>millions</a:t>
            </a:r>
            <a:endParaRPr sz="3600" b="1" kern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0" name="people who have a new legal problem  each year">
            <a:extLst>
              <a:ext uri="{FF2B5EF4-FFF2-40B4-BE49-F238E27FC236}">
                <a16:creationId xmlns:a16="http://schemas.microsoft.com/office/drawing/2014/main" id="{BFD28AB1-9342-FA59-309C-7D44276F5679}"/>
              </a:ext>
            </a:extLst>
          </p:cNvPr>
          <p:cNvSpPr txBox="1"/>
          <p:nvPr/>
        </p:nvSpPr>
        <p:spPr>
          <a:xfrm>
            <a:off x="8141707" y="4139677"/>
            <a:ext cx="3225483" cy="112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defRPr sz="3400">
                <a:solidFill>
                  <a:srgbClr val="28282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600">
                <a:latin typeface="Aptos Light" panose="020B0004020202020204" pitchFamily="34" charset="0"/>
                <a:ea typeface="+mj-ea"/>
                <a:cs typeface="+mj-cs"/>
              </a:rPr>
              <a:t>remain financially excluded – </a:t>
            </a:r>
            <a:br>
              <a:rPr lang="en-US" sz="1600">
                <a:latin typeface="Aptos Light" panose="020B0004020202020204" pitchFamily="34" charset="0"/>
                <a:ea typeface="+mj-ea"/>
                <a:cs typeface="+mj-cs"/>
              </a:rPr>
            </a:br>
            <a:r>
              <a:rPr lang="en-US" sz="1600">
                <a:latin typeface="Aptos Light" panose="020B0004020202020204" pitchFamily="34" charset="0"/>
                <a:ea typeface="+mj-ea"/>
                <a:cs typeface="+mj-cs"/>
              </a:rPr>
              <a:t>lacking access to pre-harvest financing due to </a:t>
            </a:r>
            <a:r>
              <a:rPr lang="en-US" sz="1600" i="1">
                <a:solidFill>
                  <a:schemeClr val="accent2"/>
                </a:solidFill>
                <a:latin typeface="Aptos Light" panose="020B0004020202020204" pitchFamily="34" charset="0"/>
                <a:ea typeface="+mj-ea"/>
                <a:cs typeface="+mj-cs"/>
              </a:rPr>
              <a:t>weak collateral </a:t>
            </a:r>
            <a:r>
              <a:rPr lang="en-US" sz="1600">
                <a:latin typeface="Aptos Light" panose="020B0004020202020204" pitchFamily="34" charset="0"/>
                <a:ea typeface="+mj-ea"/>
                <a:cs typeface="+mj-cs"/>
              </a:rPr>
              <a:t>and</a:t>
            </a:r>
            <a:r>
              <a:rPr lang="en-US" sz="1600">
                <a:solidFill>
                  <a:srgbClr val="373634"/>
                </a:solidFill>
                <a:latin typeface="Aptos Light" panose="020B0004020202020204" pitchFamily="34" charset="0"/>
                <a:ea typeface="+mj-ea"/>
                <a:cs typeface="+mj-cs"/>
              </a:rPr>
              <a:t> </a:t>
            </a:r>
            <a:r>
              <a:rPr lang="en-US" sz="1600" i="1">
                <a:solidFill>
                  <a:schemeClr val="accent2"/>
                </a:solidFill>
                <a:latin typeface="Aptos Light" panose="020B0004020202020204" pitchFamily="34" charset="0"/>
                <a:ea typeface="+mj-ea"/>
                <a:cs typeface="+mj-cs"/>
              </a:rPr>
              <a:t>systemic market failures</a:t>
            </a:r>
            <a:endParaRPr sz="1600" i="1">
              <a:solidFill>
                <a:schemeClr val="accent2"/>
              </a:solidFill>
              <a:latin typeface="Aptos Light" panose="020B0004020202020204" pitchFamily="34" charset="0"/>
              <a:ea typeface="+mj-ea"/>
              <a:cs typeface="+mj-cs"/>
              <a:sym typeface="Helvetica"/>
            </a:endParaRPr>
          </a:p>
        </p:txBody>
      </p:sp>
      <p:sp>
        <p:nvSpPr>
          <p:cNvPr id="41" name="That’s">
            <a:extLst>
              <a:ext uri="{FF2B5EF4-FFF2-40B4-BE49-F238E27FC236}">
                <a16:creationId xmlns:a16="http://schemas.microsoft.com/office/drawing/2014/main" id="{C6A379FE-E55F-E873-68FE-4B70CC7104FB}"/>
              </a:ext>
            </a:extLst>
          </p:cNvPr>
          <p:cNvSpPr txBox="1"/>
          <p:nvPr/>
        </p:nvSpPr>
        <p:spPr>
          <a:xfrm>
            <a:off x="8152984" y="3349838"/>
            <a:ext cx="3094068" cy="292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>
            <a:spAutoFit/>
          </a:bodyPr>
          <a:lstStyle>
            <a:lvl1pPr algn="l">
              <a:lnSpc>
                <a:spcPct val="110000"/>
              </a:lnSpc>
              <a:defRPr sz="3400">
                <a:solidFill>
                  <a:srgbClr val="28282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ct val="0"/>
              </a:spcBef>
              <a:defRPr sz="3400">
                <a:solidFill>
                  <a:srgbClr val="28282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500">
                <a:solidFill>
                  <a:srgbClr val="373634"/>
                </a:solidFill>
                <a:latin typeface="Aptos Light" panose="020B0004020202020204" pitchFamily="34" charset="0"/>
                <a:ea typeface="+mj-ea"/>
                <a:cs typeface="+mj-cs"/>
              </a:rPr>
              <a:t>…yet</a:t>
            </a:r>
            <a:endParaRPr sz="1500">
              <a:solidFill>
                <a:srgbClr val="373634"/>
              </a:solidFill>
              <a:latin typeface="Aptos Light" panose="020B0004020202020204" pitchFamily="34" charset="0"/>
              <a:ea typeface="+mj-ea"/>
              <a:cs typeface="+mj-cs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529E288C-D5BF-C564-E09C-EFE32CB1C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6410" y="3739822"/>
            <a:ext cx="306000" cy="306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B4424CD-CD1B-3192-035C-9722E5760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21557" y="3739822"/>
            <a:ext cx="306000" cy="306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FAE1784-3EDB-7EB9-8013-F6C1E0CE84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56704" y="3739822"/>
            <a:ext cx="306000" cy="306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44EA6959-0414-3369-0547-30E6B567C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91851" y="3739822"/>
            <a:ext cx="306000" cy="306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3168A47-8F6F-0B94-04AF-40852BBF88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26998" y="3739822"/>
            <a:ext cx="306000" cy="30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9EE1E12-C0AF-6347-B877-E27C1CFA9A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62145" y="3739822"/>
            <a:ext cx="306000" cy="30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79B43E6-981C-2742-759A-A6B4FF76FE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97292" y="3739822"/>
            <a:ext cx="306000" cy="306000"/>
          </a:xfrm>
          <a:prstGeom prst="rect">
            <a:avLst/>
          </a:prstGeom>
        </p:spPr>
      </p:pic>
      <p:pic>
        <p:nvPicPr>
          <p:cNvPr id="61" name="Picture 60" descr="A person with his arms crossed and a basket of vegetables&#10;&#10;Description automatically generated">
            <a:extLst>
              <a:ext uri="{FF2B5EF4-FFF2-40B4-BE49-F238E27FC236}">
                <a16:creationId xmlns:a16="http://schemas.microsoft.com/office/drawing/2014/main" id="{8F5EAEC5-3925-DF44-6D9D-F858BF415F7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855" y="1211613"/>
            <a:ext cx="3165974" cy="45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3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F733D-2B3D-994F-19A3-8F83C051B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F2A87FDC-FE0A-8AC3-F683-B9E94FDAFC87}"/>
              </a:ext>
            </a:extLst>
          </p:cNvPr>
          <p:cNvSpPr/>
          <p:nvPr/>
        </p:nvSpPr>
        <p:spPr>
          <a:xfrm flipV="1">
            <a:off x="425370" y="1624529"/>
            <a:ext cx="3765569" cy="4009157"/>
          </a:xfrm>
          <a:prstGeom prst="round1Rect">
            <a:avLst>
              <a:gd name="adj" fmla="val 200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B2C1C78A-2334-EC06-4E32-F8143EC1D3D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EB379ADF-D760-8B19-0BB6-DEA4C1608943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D8F3D9A-CAFA-60AD-674F-F565A2021BB8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ED28D-C553-DE3F-9BD3-2574D32C158E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DC3C1FE-396E-529F-AB61-5A7C0E4E4FB9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EA108411-77B3-5F0E-DB40-F4F616F8176C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635270D7-BED9-7B4D-0E5C-4AC05D649127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7033849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</a:rPr>
              <a:t>Transforming</a:t>
            </a:r>
            <a:r>
              <a:rPr lang="en-US" sz="2600" b="1"/>
              <a:t> future crop into immediate financing</a:t>
            </a:r>
            <a:endParaRPr lang="uk-UA" sz="2600" b="1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26EEE7-8307-D1B0-3657-FFDF20445A1D}"/>
              </a:ext>
            </a:extLst>
          </p:cNvPr>
          <p:cNvCxnSpPr>
            <a:cxnSpLocks/>
          </p:cNvCxnSpPr>
          <p:nvPr/>
        </p:nvCxnSpPr>
        <p:spPr>
          <a:xfrm>
            <a:off x="5135073" y="1673805"/>
            <a:ext cx="6587027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5E7192-93E0-9EA2-E393-CDB4E7C0DC96}"/>
              </a:ext>
            </a:extLst>
          </p:cNvPr>
          <p:cNvCxnSpPr>
            <a:cxnSpLocks/>
          </p:cNvCxnSpPr>
          <p:nvPr/>
        </p:nvCxnSpPr>
        <p:spPr>
          <a:xfrm>
            <a:off x="5135073" y="2993765"/>
            <a:ext cx="6587027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CF90A5-A155-5249-F5DE-A41FB02383F8}"/>
              </a:ext>
            </a:extLst>
          </p:cNvPr>
          <p:cNvCxnSpPr>
            <a:cxnSpLocks/>
          </p:cNvCxnSpPr>
          <p:nvPr/>
        </p:nvCxnSpPr>
        <p:spPr>
          <a:xfrm>
            <a:off x="5135073" y="4313725"/>
            <a:ext cx="6587027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CC2E10-9894-072E-C1F5-EEAEECD0133B}"/>
              </a:ext>
            </a:extLst>
          </p:cNvPr>
          <p:cNvCxnSpPr>
            <a:cxnSpLocks/>
          </p:cNvCxnSpPr>
          <p:nvPr/>
        </p:nvCxnSpPr>
        <p:spPr>
          <a:xfrm>
            <a:off x="5135073" y="5633686"/>
            <a:ext cx="6587027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75608E94-691E-A959-271D-219D884E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30411" y="3467537"/>
            <a:ext cx="372417" cy="3724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C003FE9-E090-3DE3-2568-BAD03863140F}"/>
              </a:ext>
            </a:extLst>
          </p:cNvPr>
          <p:cNvSpPr txBox="1"/>
          <p:nvPr/>
        </p:nvSpPr>
        <p:spPr>
          <a:xfrm>
            <a:off x="5755810" y="3374181"/>
            <a:ext cx="5966290" cy="55912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b="1" kern="0">
                <a:solidFill>
                  <a:schemeClr val="accent1"/>
                </a:solidFill>
                <a:latin typeface="+mj-lt"/>
                <a:ea typeface="ＭＳ Ｐゴシック"/>
                <a:cs typeface="Arial"/>
              </a:rPr>
              <a:t>Facilitates pre-harvest financing,</a:t>
            </a:r>
          </a:p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sz="1500" kern="0">
                <a:latin typeface="Aptos Light" panose="020B0004020202020204" pitchFamily="34" charset="0"/>
                <a:ea typeface="ＭＳ Ｐゴシック"/>
                <a:cs typeface="Arial"/>
              </a:rPr>
              <a:t>allowing access to inputs like seeds, fertilizers, and equipment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7CB2BE0B-9E0A-1029-08A3-2B96F143F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30411" y="2181662"/>
            <a:ext cx="372417" cy="37241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DD28CD5F-FB7F-C613-E632-ADAD0059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30411" y="4787497"/>
            <a:ext cx="372417" cy="37241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C133B8-8B75-4613-8ED4-9A49964E139B}"/>
              </a:ext>
            </a:extLst>
          </p:cNvPr>
          <p:cNvSpPr txBox="1"/>
          <p:nvPr/>
        </p:nvSpPr>
        <p:spPr>
          <a:xfrm>
            <a:off x="5755810" y="2054221"/>
            <a:ext cx="5966290" cy="55912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b="1" kern="0">
                <a:solidFill>
                  <a:schemeClr val="accent1"/>
                </a:solidFill>
                <a:latin typeface="+mj-lt"/>
                <a:ea typeface="ＭＳ Ｐゴシック"/>
                <a:cs typeface="Arial"/>
              </a:rPr>
              <a:t>Brings farmers and creditors together </a:t>
            </a:r>
          </a:p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sz="1500" kern="0">
                <a:latin typeface="Aptos Light" panose="020B0004020202020204" pitchFamily="34" charset="0"/>
                <a:ea typeface="ＭＳ Ｐゴシック"/>
                <a:cs typeface="Arial"/>
              </a:rPr>
              <a:t>by using future crops as collateral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31E62E-B396-8731-05CA-5F470555E3AF}"/>
              </a:ext>
            </a:extLst>
          </p:cNvPr>
          <p:cNvSpPr txBox="1"/>
          <p:nvPr/>
        </p:nvSpPr>
        <p:spPr>
          <a:xfrm>
            <a:off x="5755810" y="4694143"/>
            <a:ext cx="5966290" cy="55912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b="1" kern="0">
                <a:solidFill>
                  <a:schemeClr val="accent1"/>
                </a:solidFill>
                <a:latin typeface="+mj-lt"/>
                <a:ea typeface="ＭＳ Ｐゴシック"/>
                <a:cs typeface="Arial"/>
              </a:rPr>
              <a:t>Formalizes agricultural credit, </a:t>
            </a:r>
          </a:p>
          <a:p>
            <a:pPr fontAlgn="base">
              <a:spcAft>
                <a:spcPts val="300"/>
              </a:spcAft>
              <a:buClr>
                <a:srgbClr val="139AF0"/>
              </a:buClr>
              <a:defRPr/>
            </a:pPr>
            <a:r>
              <a:rPr lang="en-US" sz="1500" kern="0">
                <a:latin typeface="Aptos Light" panose="020B0004020202020204" pitchFamily="34" charset="0"/>
                <a:ea typeface="ＭＳ Ｐゴシック"/>
                <a:cs typeface="Arial"/>
              </a:rPr>
              <a:t>making financing more predictable and enforceable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95C6118A-44B2-5DC2-031B-DDF1C839BEC7}"/>
              </a:ext>
            </a:extLst>
          </p:cNvPr>
          <p:cNvSpPr/>
          <p:nvPr/>
        </p:nvSpPr>
        <p:spPr>
          <a:xfrm>
            <a:off x="4461672" y="2199775"/>
            <a:ext cx="377463" cy="268019"/>
          </a:xfrm>
          <a:prstGeom prst="rightArrow">
            <a:avLst>
              <a:gd name="adj1" fmla="val 50000"/>
              <a:gd name="adj2" fmla="val 60954"/>
            </a:avLst>
          </a:prstGeom>
          <a:solidFill>
            <a:srgbClr val="E3E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FBCF2020-CD15-293B-420C-35EC55C11013}"/>
              </a:ext>
            </a:extLst>
          </p:cNvPr>
          <p:cNvSpPr/>
          <p:nvPr/>
        </p:nvSpPr>
        <p:spPr>
          <a:xfrm>
            <a:off x="4461672" y="3519736"/>
            <a:ext cx="377463" cy="268019"/>
          </a:xfrm>
          <a:prstGeom prst="rightArrow">
            <a:avLst>
              <a:gd name="adj1" fmla="val 50000"/>
              <a:gd name="adj2" fmla="val 60954"/>
            </a:avLst>
          </a:prstGeom>
          <a:solidFill>
            <a:srgbClr val="E3E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47A63B7B-E2C4-43A4-34C5-1BDF41FBA7DE}"/>
              </a:ext>
            </a:extLst>
          </p:cNvPr>
          <p:cNvSpPr/>
          <p:nvPr/>
        </p:nvSpPr>
        <p:spPr>
          <a:xfrm>
            <a:off x="4461672" y="4839696"/>
            <a:ext cx="377463" cy="268019"/>
          </a:xfrm>
          <a:prstGeom prst="rightArrow">
            <a:avLst>
              <a:gd name="adj1" fmla="val 50000"/>
              <a:gd name="adj2" fmla="val 60954"/>
            </a:avLst>
          </a:prstGeom>
          <a:solidFill>
            <a:srgbClr val="E3E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53A59-196D-E9E3-C0BE-81F1289ED2A1}"/>
              </a:ext>
            </a:extLst>
          </p:cNvPr>
          <p:cNvSpPr txBox="1"/>
          <p:nvPr/>
        </p:nvSpPr>
        <p:spPr>
          <a:xfrm>
            <a:off x="738654" y="2351903"/>
            <a:ext cx="3107859" cy="11541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500" u="none" strike="noStrike" baseline="0">
                <a:solidFill>
                  <a:schemeClr val="bg1"/>
                </a:solidFill>
                <a:latin typeface="Aptos Light" panose="020B0004020202020204" pitchFamily="34" charset="0"/>
              </a:rPr>
              <a:t>is a document of title that establishes the debtor’s unconditional obligation, secured by a right in commodities,</a:t>
            </a:r>
            <a:br>
              <a:rPr lang="en-US" sz="1500" u="none" strike="noStrike" baseline="0">
                <a:solidFill>
                  <a:schemeClr val="bg1"/>
                </a:solidFill>
                <a:latin typeface="Aptos Light" panose="020B0004020202020204" pitchFamily="34" charset="0"/>
              </a:rPr>
            </a:br>
            <a:r>
              <a:rPr lang="en-US" sz="1500" u="none" strike="noStrike" baseline="0">
                <a:solidFill>
                  <a:schemeClr val="bg1"/>
                </a:solidFill>
                <a:latin typeface="Aptos Light" panose="020B0004020202020204" pitchFamily="34" charset="0"/>
              </a:rPr>
              <a:t>to deliver agricultural products or to make payment under agreed terms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66FA3-FFDF-A58F-65E5-82306A8931A2}"/>
              </a:ext>
            </a:extLst>
          </p:cNvPr>
          <p:cNvSpPr txBox="1"/>
          <p:nvPr/>
        </p:nvSpPr>
        <p:spPr>
          <a:xfrm>
            <a:off x="740405" y="1943835"/>
            <a:ext cx="1622175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b="1" u="none" strike="noStrike" baseline="0">
                <a:solidFill>
                  <a:schemeClr val="bg1"/>
                </a:solidFill>
                <a:latin typeface="+mj-lt"/>
              </a:rPr>
              <a:t>Crop receipt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A07783-3B97-C997-FB4B-96B247BE4B3E}"/>
              </a:ext>
            </a:extLst>
          </p:cNvPr>
          <p:cNvGrpSpPr/>
          <p:nvPr/>
        </p:nvGrpSpPr>
        <p:grpSpPr>
          <a:xfrm>
            <a:off x="1698905" y="3682969"/>
            <a:ext cx="2418342" cy="1860263"/>
            <a:chOff x="1698905" y="3682969"/>
            <a:chExt cx="2418342" cy="1860263"/>
          </a:xfrm>
        </p:grpSpPr>
        <p:pic>
          <p:nvPicPr>
            <p:cNvPr id="6" name="Picture 5" descr="A white paper with a curved edge&#10;&#10;Description automatically generated">
              <a:extLst>
                <a:ext uri="{FF2B5EF4-FFF2-40B4-BE49-F238E27FC236}">
                  <a16:creationId xmlns:a16="http://schemas.microsoft.com/office/drawing/2014/main" id="{AA43D096-95DB-0139-F5D5-AD91AE427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98905" y="3682969"/>
              <a:ext cx="2418342" cy="1860263"/>
            </a:xfrm>
            <a:prstGeom prst="rect">
              <a:avLst/>
            </a:prstGeom>
          </p:spPr>
        </p:pic>
        <p:pic>
          <p:nvPicPr>
            <p:cNvPr id="13" name="Picture 12" descr="A bunch of wheat on a black background&#10;&#10;Description automatically generated">
              <a:extLst>
                <a:ext uri="{FF2B5EF4-FFF2-40B4-BE49-F238E27FC236}">
                  <a16:creationId xmlns:a16="http://schemas.microsoft.com/office/drawing/2014/main" id="{8605FC06-F043-8DC8-D5D5-E7DC68CA3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 flipH="1">
              <a:off x="2070632" y="4299750"/>
              <a:ext cx="1899945" cy="969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29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5;p17">
            <a:extLst>
              <a:ext uri="{FF2B5EF4-FFF2-40B4-BE49-F238E27FC236}">
                <a16:creationId xmlns:a16="http://schemas.microsoft.com/office/drawing/2014/main" id="{57CA6725-59AD-B5FF-ADDB-81F867D58A0D}"/>
              </a:ext>
            </a:extLst>
          </p:cNvPr>
          <p:cNvSpPr/>
          <p:nvPr/>
        </p:nvSpPr>
        <p:spPr>
          <a:xfrm>
            <a:off x="6298605" y="1677597"/>
            <a:ext cx="5441056" cy="4003188"/>
          </a:xfrm>
          <a:prstGeom prst="roundRect">
            <a:avLst>
              <a:gd name="adj" fmla="val 0"/>
            </a:avLst>
          </a:prstGeom>
          <a:solidFill>
            <a:srgbClr val="F3F6F8"/>
          </a:solidFill>
          <a:ln>
            <a:noFill/>
          </a:ln>
        </p:spPr>
        <p:txBody>
          <a:bodyPr spcFirstLastPara="1" wrap="square" lIns="270000" tIns="270000" rIns="270000" bIns="270000" anchor="t" anchorCtr="0">
            <a:noAutofit/>
          </a:bodyPr>
          <a:lstStyle/>
          <a:p>
            <a:pPr marL="0" marR="0" lvl="0" indent="0" rtl="0">
              <a:spcBef>
                <a:spcPts val="200"/>
              </a:spcBef>
              <a:spcAft>
                <a:spcPts val="200"/>
              </a:spcAft>
              <a:buClr>
                <a:srgbClr val="002345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Financial crop receipt</a:t>
            </a:r>
            <a:endParaRPr lang="uk-UA" sz="2000" b="1" i="0" u="none" strike="noStrike" cap="none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spcBef>
                <a:spcPts val="200"/>
              </a:spcBef>
              <a:spcAft>
                <a:spcPts val="1200"/>
              </a:spcAft>
              <a:buClr>
                <a:srgbClr val="002345"/>
              </a:buClr>
              <a:buSzPts val="2000"/>
            </a:pPr>
            <a:r>
              <a:rPr lang="en-US" sz="1600">
                <a:solidFill>
                  <a:schemeClr val="dk2"/>
                </a:solidFill>
                <a:latin typeface="Aptos Light"/>
                <a:cs typeface="Arial"/>
                <a:sym typeface="Arial"/>
              </a:rPr>
              <a:t>to pay </a:t>
            </a:r>
            <a:r>
              <a:rPr lang="en-US" sz="1600" i="1">
                <a:solidFill>
                  <a:schemeClr val="accent1"/>
                </a:solidFill>
                <a:latin typeface="Aptos Light"/>
                <a:cs typeface="Arial"/>
                <a:sym typeface="Arial"/>
              </a:rPr>
              <a:t>the amount of money that can</a:t>
            </a:r>
            <a:r>
              <a:rPr lang="en-US" sz="1600" i="1">
                <a:solidFill>
                  <a:srgbClr val="009FDA"/>
                </a:solidFill>
                <a:latin typeface="Aptos Light"/>
                <a:cs typeface="Arial"/>
                <a:sym typeface="Arial"/>
              </a:rPr>
              <a:t> be determined </a:t>
            </a:r>
            <a:br>
              <a:rPr lang="en-US" sz="1600" i="1">
                <a:solidFill>
                  <a:srgbClr val="009FDA"/>
                </a:solidFill>
                <a:latin typeface="Aptos Light"/>
                <a:cs typeface="Arial"/>
                <a:sym typeface="Arial"/>
              </a:rPr>
            </a:br>
            <a:r>
              <a:rPr lang="en-US" sz="1600" i="1">
                <a:solidFill>
                  <a:srgbClr val="009FDA"/>
                </a:solidFill>
                <a:latin typeface="Aptos Light"/>
                <a:cs typeface="Arial"/>
                <a:sym typeface="Arial"/>
              </a:rPr>
              <a:t>by </a:t>
            </a:r>
            <a:r>
              <a:rPr lang="en-US" sz="1600" b="0" i="1" u="none" strike="noStrike" cap="none">
                <a:solidFill>
                  <a:srgbClr val="009FDA"/>
                </a:solidFill>
                <a:latin typeface="Aptos Light"/>
                <a:ea typeface="Arial"/>
                <a:cs typeface="Arial"/>
                <a:sym typeface="Arial"/>
              </a:rPr>
              <a:t>the </a:t>
            </a:r>
            <a:r>
              <a:rPr lang="en-US" sz="1600" i="1">
                <a:solidFill>
                  <a:srgbClr val="009FDA"/>
                </a:solidFill>
                <a:latin typeface="Aptos Light"/>
                <a:ea typeface="Arial"/>
                <a:cs typeface="Arial"/>
                <a:sym typeface="Arial"/>
              </a:rPr>
              <a:t>formula which is:</a:t>
            </a:r>
            <a:endParaRPr lang="en-US" sz="1600" i="1">
              <a:solidFill>
                <a:srgbClr val="009FDA"/>
              </a:solidFill>
              <a:latin typeface="Aptos Light"/>
              <a:ea typeface="Arial"/>
              <a:cs typeface="Arial"/>
            </a:endParaRPr>
          </a:p>
          <a:p>
            <a:pPr marL="179705" marR="0" lvl="0" indent="-179705" rtl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latin typeface="Aptos Light"/>
              </a:rPr>
              <a:t>fixing the value on the date of issuance</a:t>
            </a:r>
          </a:p>
          <a:p>
            <a:pPr marL="179705" marR="0" lvl="0" indent="-179705" rtl="0"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latin typeface="Aptos Light"/>
              </a:rPr>
              <a:t>linking to any variables (i.e. price, </a:t>
            </a:r>
            <a:br>
              <a:rPr lang="en-US" sz="1600">
                <a:latin typeface="Aptos Light" panose="020B0004020202020204" pitchFamily="34" charset="0"/>
              </a:rPr>
            </a:br>
            <a:r>
              <a:rPr lang="en-US" sz="1600">
                <a:latin typeface="Aptos Light"/>
              </a:rPr>
              <a:t>currency rate) to calculate </a:t>
            </a:r>
            <a:br>
              <a:rPr lang="en-US" sz="1600">
                <a:latin typeface="Aptos Light" panose="020B0004020202020204" pitchFamily="34" charset="0"/>
              </a:rPr>
            </a:br>
            <a:r>
              <a:rPr lang="en-US" sz="1600">
                <a:latin typeface="Aptos Light"/>
              </a:rPr>
              <a:t>the value in future</a:t>
            </a:r>
            <a:endParaRPr lang="uk-UA" sz="1600">
              <a:latin typeface="Aptos Light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C45BDE9-A816-E521-2286-638F62E4A334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3098733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</a:rPr>
              <a:t>Types</a:t>
            </a:r>
            <a:r>
              <a:rPr lang="en-US" sz="2600" b="1"/>
              <a:t> of crop receipts</a:t>
            </a:r>
            <a:endParaRPr lang="uk-UA" sz="2600" b="1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3C2F0B-985E-BD4F-71BD-2CD040AD19C4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52778FB5-E086-F6EA-DD54-45D900C4607C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263FF6F1-1622-5730-B69C-49EED7B8C8BC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A1FED4-274B-1FEC-40E7-A7EA0AF39893}"/>
              </a:ext>
            </a:extLst>
          </p:cNvPr>
          <p:cNvGrpSpPr/>
          <p:nvPr/>
        </p:nvGrpSpPr>
        <p:grpSpPr>
          <a:xfrm>
            <a:off x="8652183" y="3158970"/>
            <a:ext cx="3007665" cy="2313588"/>
            <a:chOff x="8652183" y="3096788"/>
            <a:chExt cx="3007665" cy="2313588"/>
          </a:xfrm>
        </p:grpSpPr>
        <p:pic>
          <p:nvPicPr>
            <p:cNvPr id="11" name="Picture 10" descr="A white paper with a curved edge&#10;&#10;Description automatically generated">
              <a:extLst>
                <a:ext uri="{FF2B5EF4-FFF2-40B4-BE49-F238E27FC236}">
                  <a16:creationId xmlns:a16="http://schemas.microsoft.com/office/drawing/2014/main" id="{C52BC03C-087A-62FE-DFED-2F2B2B7C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2183" y="3096788"/>
              <a:ext cx="3007665" cy="23135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390C09-8034-C4D0-1D19-134BB4997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3874" y="4195843"/>
              <a:ext cx="1403863" cy="938115"/>
            </a:xfrm>
            <a:prstGeom prst="rect">
              <a:avLst/>
            </a:prstGeom>
          </p:spPr>
        </p:pic>
      </p:grpSp>
      <p:sp>
        <p:nvSpPr>
          <p:cNvPr id="13" name="Google Shape;605;p17">
            <a:extLst>
              <a:ext uri="{FF2B5EF4-FFF2-40B4-BE49-F238E27FC236}">
                <a16:creationId xmlns:a16="http://schemas.microsoft.com/office/drawing/2014/main" id="{98927087-5545-8F72-0267-A3A0A0F76919}"/>
              </a:ext>
            </a:extLst>
          </p:cNvPr>
          <p:cNvSpPr/>
          <p:nvPr/>
        </p:nvSpPr>
        <p:spPr>
          <a:xfrm>
            <a:off x="433487" y="1677597"/>
            <a:ext cx="5441056" cy="4003188"/>
          </a:xfrm>
          <a:prstGeom prst="roundRect">
            <a:avLst>
              <a:gd name="adj" fmla="val 0"/>
            </a:avLst>
          </a:prstGeom>
          <a:solidFill>
            <a:srgbClr val="F3F6F8"/>
          </a:solidFill>
          <a:ln>
            <a:noFill/>
          </a:ln>
        </p:spPr>
        <p:txBody>
          <a:bodyPr spcFirstLastPara="1" wrap="square" lIns="270000" tIns="270000" rIns="270000" bIns="270000" anchor="t" anchorCtr="0">
            <a:noAutofit/>
          </a:bodyPr>
          <a:lstStyle/>
          <a:p>
            <a:pPr marL="0" marR="0" lvl="0" indent="0" rtl="0">
              <a:spcBef>
                <a:spcPts val="200"/>
              </a:spcBef>
              <a:spcAft>
                <a:spcPts val="200"/>
              </a:spcAft>
              <a:buClr>
                <a:srgbClr val="002345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789D4A"/>
                </a:solidFill>
                <a:latin typeface="+mj-lt"/>
                <a:ea typeface="Arial"/>
                <a:cs typeface="Arial"/>
                <a:sym typeface="Arial"/>
              </a:rPr>
              <a:t>Commodity crop receipt</a:t>
            </a:r>
            <a:endParaRPr lang="uk-UA" sz="2000" b="1" i="0" u="none" strike="noStrike" cap="none">
              <a:solidFill>
                <a:srgbClr val="789D4A"/>
              </a:solidFill>
              <a:latin typeface="+mj-lt"/>
              <a:ea typeface="Arial"/>
              <a:cs typeface="Arial"/>
              <a:sym typeface="Arial"/>
            </a:endParaRPr>
          </a:p>
          <a:p>
            <a:pPr>
              <a:spcBef>
                <a:spcPts val="200"/>
              </a:spcBef>
              <a:spcAft>
                <a:spcPts val="1200"/>
              </a:spcAft>
              <a:buClr>
                <a:srgbClr val="002345"/>
              </a:buClr>
              <a:buSzPts val="1400"/>
            </a:pPr>
            <a:r>
              <a:rPr lang="en-US" sz="1600" b="0" i="0" u="none" strike="noStrike" cap="none">
                <a:solidFill>
                  <a:schemeClr val="dk2"/>
                </a:solidFill>
                <a:latin typeface="Aptos Light" panose="020B0004020202020204" pitchFamily="34" charset="0"/>
                <a:ea typeface="Arial"/>
                <a:cs typeface="Arial"/>
                <a:sym typeface="Arial"/>
              </a:rPr>
              <a:t>to deli</a:t>
            </a:r>
            <a:r>
              <a:rPr lang="en-US" sz="1600">
                <a:solidFill>
                  <a:schemeClr val="dk2"/>
                </a:solidFill>
                <a:latin typeface="Aptos Light" panose="020B0004020202020204" pitchFamily="34" charset="0"/>
                <a:cs typeface="Arial"/>
                <a:sym typeface="Arial"/>
              </a:rPr>
              <a:t>ver </a:t>
            </a:r>
            <a:r>
              <a:rPr lang="en-US" sz="1600" i="1">
                <a:solidFill>
                  <a:srgbClr val="789D4A"/>
                </a:solidFill>
                <a:latin typeface="Aptos Light" panose="020B0004020202020204" pitchFamily="34" charset="0"/>
                <a:cs typeface="Arial"/>
                <a:sym typeface="Arial"/>
              </a:rPr>
              <a:t>a fixed quantity of single crop.</a:t>
            </a:r>
            <a:endParaRPr lang="en-US" sz="1600" i="1">
              <a:latin typeface="Aptos Light" panose="020B00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2345"/>
              </a:buClr>
              <a:buSzPts val="1400"/>
            </a:pPr>
            <a:r>
              <a:rPr lang="en-US" sz="1600">
                <a:latin typeface="Aptos Light" panose="020B0004020202020204" pitchFamily="34" charset="0"/>
              </a:rPr>
              <a:t>It is possible to specify the formula </a:t>
            </a:r>
            <a:br>
              <a:rPr lang="en-US" sz="1600">
                <a:latin typeface="Aptos Light" panose="020B0004020202020204" pitchFamily="34" charset="0"/>
              </a:rPr>
            </a:br>
            <a:r>
              <a:rPr lang="en-US" sz="1600">
                <a:latin typeface="Aptos Light" panose="020B0004020202020204" pitchFamily="34" charset="0"/>
              </a:rPr>
              <a:t>for conversion of the crop’s quantity </a:t>
            </a:r>
            <a:br>
              <a:rPr lang="en-US" sz="1600">
                <a:latin typeface="Aptos Light" panose="020B0004020202020204" pitchFamily="34" charset="0"/>
              </a:rPr>
            </a:br>
            <a:r>
              <a:rPr lang="en-US" sz="1600">
                <a:latin typeface="Aptos Light" panose="020B0004020202020204" pitchFamily="34" charset="0"/>
              </a:rPr>
              <a:t>depending on its quality.</a:t>
            </a:r>
            <a:endParaRPr lang="uk-UA" sz="1600">
              <a:latin typeface="Aptos Light" panose="020B00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601B1C-8C43-F0B1-8E73-2F2A9686C3C1}"/>
              </a:ext>
            </a:extLst>
          </p:cNvPr>
          <p:cNvGrpSpPr/>
          <p:nvPr/>
        </p:nvGrpSpPr>
        <p:grpSpPr>
          <a:xfrm>
            <a:off x="2805917" y="3158970"/>
            <a:ext cx="3007665" cy="2313588"/>
            <a:chOff x="2805917" y="3096788"/>
            <a:chExt cx="3007665" cy="2313588"/>
          </a:xfrm>
        </p:grpSpPr>
        <p:pic>
          <p:nvPicPr>
            <p:cNvPr id="14" name="Picture 13" descr="A white paper with a curved edge&#10;&#10;Description automatically generated">
              <a:extLst>
                <a:ext uri="{FF2B5EF4-FFF2-40B4-BE49-F238E27FC236}">
                  <a16:creationId xmlns:a16="http://schemas.microsoft.com/office/drawing/2014/main" id="{324E6F2B-FF61-C569-A13F-BC1911AB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5917" y="3096788"/>
              <a:ext cx="3007665" cy="2313588"/>
            </a:xfrm>
            <a:prstGeom prst="rect">
              <a:avLst/>
            </a:prstGeom>
          </p:spPr>
        </p:pic>
        <p:pic>
          <p:nvPicPr>
            <p:cNvPr id="15" name="Picture 14" descr="A bunch of wheat on a black background&#10;&#10;Description automatically generated">
              <a:extLst>
                <a:ext uri="{FF2B5EF4-FFF2-40B4-BE49-F238E27FC236}">
                  <a16:creationId xmlns:a16="http://schemas.microsoft.com/office/drawing/2014/main" id="{F74AA795-BFA2-E6E1-D783-5FA5B77E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430" y="3608474"/>
              <a:ext cx="1757391" cy="1757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636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71F4D-30C7-2141-913B-A2DE90A7D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3B34747-B090-FE61-ABD8-F66127C02C5E}"/>
              </a:ext>
            </a:extLst>
          </p:cNvPr>
          <p:cNvGrpSpPr/>
          <p:nvPr/>
        </p:nvGrpSpPr>
        <p:grpSpPr>
          <a:xfrm>
            <a:off x="4032835" y="2516871"/>
            <a:ext cx="4407620" cy="2274304"/>
            <a:chOff x="3892190" y="2356459"/>
            <a:chExt cx="4407620" cy="227430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E57809-C522-B474-12FE-580205CAB6F1}"/>
                </a:ext>
              </a:extLst>
            </p:cNvPr>
            <p:cNvCxnSpPr>
              <a:cxnSpLocks/>
            </p:cNvCxnSpPr>
            <p:nvPr/>
          </p:nvCxnSpPr>
          <p:spPr>
            <a:xfrm>
              <a:off x="3892190" y="2356459"/>
              <a:ext cx="4407620" cy="0"/>
            </a:xfrm>
            <a:prstGeom prst="line">
              <a:avLst/>
            </a:prstGeom>
            <a:ln w="12700" cap="rnd">
              <a:solidFill>
                <a:schemeClr val="bg2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BA5DA3-34D4-84F7-CCCF-DB374E4B1AD4}"/>
                </a:ext>
              </a:extLst>
            </p:cNvPr>
            <p:cNvCxnSpPr>
              <a:cxnSpLocks/>
            </p:cNvCxnSpPr>
            <p:nvPr/>
          </p:nvCxnSpPr>
          <p:spPr>
            <a:xfrm>
              <a:off x="3892190" y="4630763"/>
              <a:ext cx="4407620" cy="0"/>
            </a:xfrm>
            <a:prstGeom prst="line">
              <a:avLst/>
            </a:prstGeom>
            <a:ln w="12700" cap="rnd">
              <a:solidFill>
                <a:schemeClr val="bg2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3F3B2C-1603-9E73-3530-5BCB085D7969}"/>
              </a:ext>
            </a:extLst>
          </p:cNvPr>
          <p:cNvGrpSpPr/>
          <p:nvPr/>
        </p:nvGrpSpPr>
        <p:grpSpPr>
          <a:xfrm>
            <a:off x="3980765" y="1583795"/>
            <a:ext cx="4185465" cy="4140457"/>
            <a:chOff x="4205944" y="1808820"/>
            <a:chExt cx="3504504" cy="346681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276B533-BDA1-26D1-BC2B-0DDBABD48DAE}"/>
                </a:ext>
              </a:extLst>
            </p:cNvPr>
            <p:cNvSpPr/>
            <p:nvPr/>
          </p:nvSpPr>
          <p:spPr>
            <a:xfrm>
              <a:off x="4481552" y="1980513"/>
              <a:ext cx="3228896" cy="3228896"/>
            </a:xfrm>
            <a:prstGeom prst="ellipse">
              <a:avLst/>
            </a:prstGeom>
            <a:solidFill>
              <a:schemeClr val="bg1"/>
            </a:solidFill>
            <a:ln w="12700" cap="rnd">
              <a:solidFill>
                <a:schemeClr val="bg2">
                  <a:lumMod val="75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528D103-CFAC-C5F6-616C-4FAD4751554C}"/>
                </a:ext>
              </a:extLst>
            </p:cNvPr>
            <p:cNvSpPr/>
            <p:nvPr/>
          </p:nvSpPr>
          <p:spPr>
            <a:xfrm>
              <a:off x="4616254" y="2116414"/>
              <a:ext cx="2957094" cy="2957094"/>
            </a:xfrm>
            <a:prstGeom prst="ellipse">
              <a:avLst/>
            </a:prstGeom>
            <a:solidFill>
              <a:srgbClr val="F3F6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2FC652-0733-39C8-69F8-57F55B4C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5944" y="1808820"/>
              <a:ext cx="3466819" cy="3466819"/>
            </a:xfrm>
            <a:prstGeom prst="rect">
              <a:avLst/>
            </a:prstGeom>
          </p:spPr>
        </p:pic>
      </p:grp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39A551BC-E0CE-170D-BE6A-647B8CDD36B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450050" cy="152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8C2364BF-A745-3CD7-0315-3DDB4BBDBF62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0997F02B-21AF-2F36-BBEF-406DD793D3C5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7BA8F1-BB6C-53AC-3347-C354D993F891}"/>
              </a:ext>
            </a:extLst>
          </p:cNvPr>
          <p:cNvGrpSpPr/>
          <p:nvPr/>
        </p:nvGrpSpPr>
        <p:grpSpPr>
          <a:xfrm flipH="1">
            <a:off x="0" y="0"/>
            <a:ext cx="12192000" cy="72001"/>
            <a:chOff x="0" y="0"/>
            <a:chExt cx="12192000" cy="72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FEF3283-3578-3D01-F325-A571A2C7C623}"/>
                </a:ext>
              </a:extLst>
            </p:cNvPr>
            <p:cNvSpPr/>
            <p:nvPr/>
          </p:nvSpPr>
          <p:spPr>
            <a:xfrm>
              <a:off x="0" y="0"/>
              <a:ext cx="12192000" cy="72001"/>
            </a:xfrm>
            <a:prstGeom prst="rect">
              <a:avLst/>
            </a:prstGeom>
            <a:solidFill>
              <a:srgbClr val="0A2544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D0369F2C-A1CC-3915-4BF0-750873CE9F49}"/>
                </a:ext>
              </a:extLst>
            </p:cNvPr>
            <p:cNvSpPr/>
            <p:nvPr/>
          </p:nvSpPr>
          <p:spPr>
            <a:xfrm>
              <a:off x="6097199" y="0"/>
              <a:ext cx="6094801" cy="7200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E3CA14A6-300E-02EB-EEC4-97622BB4159E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8923725" cy="3600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</a:rPr>
              <a:t>Crop receipts: </a:t>
            </a:r>
            <a:r>
              <a:rPr lang="en-US" sz="2600" b="1"/>
              <a:t>Unlocking key financial opportunities for farmers​</a:t>
            </a:r>
            <a:endParaRPr lang="uk-UA" sz="26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3B45F-3CBC-5594-9677-40E236A1A028}"/>
              </a:ext>
            </a:extLst>
          </p:cNvPr>
          <p:cNvSpPr txBox="1"/>
          <p:nvPr/>
        </p:nvSpPr>
        <p:spPr>
          <a:xfrm>
            <a:off x="425371" y="1975433"/>
            <a:ext cx="3466819" cy="82586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 rtl="0" fontAlgn="base">
              <a:spcAft>
                <a:spcPts val="200"/>
              </a:spcAft>
            </a:pPr>
            <a:r>
              <a:rPr lang="en-US" sz="2000" b="1" i="0" u="none" strike="noStrike">
                <a:solidFill>
                  <a:srgbClr val="009FDA"/>
                </a:solidFill>
                <a:effectLst/>
                <a:latin typeface="Aptos Display" panose="020B0004020202020204" pitchFamily="34" charset="0"/>
              </a:rPr>
              <a:t>Secure inputs:</a:t>
            </a:r>
            <a:r>
              <a:rPr lang="en-US" sz="2000" b="0" i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spcAft>
                <a:spcPts val="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Crop protection, fuel, fertilizers, </a:t>
            </a:r>
            <a: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b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</a:b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and seeds through trade credit</a:t>
            </a:r>
            <a: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56916-05B9-4C60-AFFF-F1A3F22DBE25}"/>
              </a:ext>
            </a:extLst>
          </p:cNvPr>
          <p:cNvSpPr txBox="1"/>
          <p:nvPr/>
        </p:nvSpPr>
        <p:spPr>
          <a:xfrm>
            <a:off x="425371" y="4217830"/>
            <a:ext cx="3466819" cy="82586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 rtl="0" fontAlgn="base">
              <a:spcAft>
                <a:spcPts val="200"/>
              </a:spcAft>
            </a:pPr>
            <a:r>
              <a:rPr lang="en-US" sz="2000" b="1" i="0" u="none" strike="noStrike">
                <a:solidFill>
                  <a:srgbClr val="009FDA"/>
                </a:solidFill>
                <a:effectLst/>
                <a:latin typeface="Aptos Display" panose="020B0004020202020204" pitchFamily="34" charset="0"/>
              </a:rPr>
              <a:t>Access finance:</a:t>
            </a:r>
            <a:r>
              <a:rPr lang="en-US" sz="2000" b="0" i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spcAft>
                <a:spcPts val="20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Unlock bank loans for working capital </a:t>
            </a:r>
            <a: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and capital expenditures</a:t>
            </a:r>
            <a: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8D79E-B939-7173-EABD-8B6F1EBAB1D0}"/>
              </a:ext>
            </a:extLst>
          </p:cNvPr>
          <p:cNvSpPr txBox="1"/>
          <p:nvPr/>
        </p:nvSpPr>
        <p:spPr>
          <a:xfrm>
            <a:off x="8299810" y="1975433"/>
            <a:ext cx="3466819" cy="80021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r" rtl="0" fontAlgn="base"/>
            <a:r>
              <a:rPr lang="en-US" sz="2000" b="1" i="0" u="none" strike="noStrike">
                <a:solidFill>
                  <a:srgbClr val="009FDA"/>
                </a:solidFill>
                <a:effectLst/>
                <a:latin typeface="Aptos Display" panose="020B0004020202020204" pitchFamily="34" charset="0"/>
              </a:rPr>
              <a:t>Access new markets:</a:t>
            </a:r>
            <a:r>
              <a:rPr lang="en-US" sz="2000" b="0" i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Expand the structure of production </a:t>
            </a:r>
            <a:r>
              <a:rPr lang="uk-UA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br>
              <a:rPr lang="uk-UA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</a:br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and enter new markets</a:t>
            </a:r>
            <a:r>
              <a:rPr lang="uk-UA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endParaRPr lang="uk-UA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75904-0329-AD5F-29A1-3B2A58D12878}"/>
              </a:ext>
            </a:extLst>
          </p:cNvPr>
          <p:cNvSpPr txBox="1"/>
          <p:nvPr/>
        </p:nvSpPr>
        <p:spPr>
          <a:xfrm>
            <a:off x="8299810" y="4230654"/>
            <a:ext cx="3466819" cy="80021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r" rtl="0" fontAlgn="base"/>
            <a:r>
              <a:rPr lang="en-US" sz="2000" b="1" i="0" u="none" strike="noStrike">
                <a:solidFill>
                  <a:srgbClr val="009FDA"/>
                </a:solidFill>
                <a:effectLst/>
                <a:latin typeface="Aptos Display" panose="020B0004020202020204" pitchFamily="34" charset="0"/>
              </a:rPr>
              <a:t>Guarantee sales:</a:t>
            </a:r>
            <a:r>
              <a:rPr lang="en-US" sz="2000" b="0" i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r" rtl="0" fontAlgn="base"/>
            <a:r>
              <a:rPr lang="en-US" sz="1600" b="0" i="0" u="none" strike="noStrike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Ensure prepayment &amp; reduce commercial risks for producers</a:t>
            </a:r>
            <a:r>
              <a:rPr lang="en-US" sz="1600" b="0" i="0">
                <a:solidFill>
                  <a:srgbClr val="000000"/>
                </a:solidFill>
                <a:effectLst/>
                <a:latin typeface="Aptos Light" panose="020B0004020202020204" pitchFamily="34" charset="0"/>
              </a:rPr>
              <a:t>​</a:t>
            </a: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4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8A53-3D81-B122-793E-93448FE85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">
            <a:extLst>
              <a:ext uri="{FF2B5EF4-FFF2-40B4-BE49-F238E27FC236}">
                <a16:creationId xmlns:a16="http://schemas.microsoft.com/office/drawing/2014/main" id="{E5B322EA-9AA2-403F-BBE4-8580C05AAE31}"/>
              </a:ext>
            </a:extLst>
          </p:cNvPr>
          <p:cNvSpPr/>
          <p:nvPr/>
        </p:nvSpPr>
        <p:spPr>
          <a:xfrm>
            <a:off x="472238" y="2386696"/>
            <a:ext cx="11254585" cy="3426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cubicBezTo>
                  <a:pt x="960" y="21419"/>
                  <a:pt x="1909" y="20811"/>
                  <a:pt x="2820" y="19793"/>
                </a:cubicBezTo>
                <a:cubicBezTo>
                  <a:pt x="3683" y="18828"/>
                  <a:pt x="4504" y="17503"/>
                  <a:pt x="5353" y="16409"/>
                </a:cubicBezTo>
                <a:cubicBezTo>
                  <a:pt x="7096" y="14165"/>
                  <a:pt x="8936" y="12918"/>
                  <a:pt x="10785" y="11983"/>
                </a:cubicBezTo>
                <a:cubicBezTo>
                  <a:pt x="13557" y="10583"/>
                  <a:pt x="16404" y="9828"/>
                  <a:pt x="18937" y="5833"/>
                </a:cubicBezTo>
                <a:cubicBezTo>
                  <a:pt x="19903" y="4311"/>
                  <a:pt x="20798" y="2347"/>
                  <a:pt x="21595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22EC7CE5-8B22-846A-1552-DAD2169304E4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360037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9AB1B376-4D39-B8C0-F28D-56B735CEB208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C89030D-3421-6BE7-9087-0DF987D81B46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1A0C9D13-7866-F6C6-F9F5-FEC70C0DDC71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C71145C7-0EB5-2FC4-CB52-585AAD8384C5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74A494B1-3015-A461-B1B5-38D53E126BFB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8144602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</a:rPr>
              <a:t>Brazil’s success: </a:t>
            </a:r>
            <a:r>
              <a:rPr lang="en-US" sz="2600" b="1"/>
              <a:t>Crop receipts driving billions in financing</a:t>
            </a:r>
            <a:endParaRPr lang="uk-UA" sz="2600" b="1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F00902E-23A7-DFF4-8533-5D847356639F}"/>
              </a:ext>
            </a:extLst>
          </p:cNvPr>
          <p:cNvSpPr txBox="1">
            <a:spLocks/>
          </p:cNvSpPr>
          <p:nvPr/>
        </p:nvSpPr>
        <p:spPr>
          <a:xfrm>
            <a:off x="425370" y="1047161"/>
            <a:ext cx="4446923" cy="1951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1400">
                <a:solidFill>
                  <a:srgbClr val="373634"/>
                </a:solidFill>
                <a:latin typeface="Aptos Light" panose="020B0004020202020204" pitchFamily="34" charset="0"/>
              </a:rPr>
              <a:t>Brazil had limited agriculture growth due to a lack of finance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82398ACE-D99B-AE83-2B4A-0558F9E56B9F}"/>
              </a:ext>
            </a:extLst>
          </p:cNvPr>
          <p:cNvSpPr/>
          <p:nvPr/>
        </p:nvSpPr>
        <p:spPr>
          <a:xfrm rot="5400000">
            <a:off x="455092" y="1644084"/>
            <a:ext cx="221594" cy="191029"/>
          </a:xfrm>
          <a:prstGeom prst="triangle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866DC9-82A3-C0BB-5AC1-1858F209B42E}"/>
              </a:ext>
            </a:extLst>
          </p:cNvPr>
          <p:cNvSpPr txBox="1"/>
          <p:nvPr/>
        </p:nvSpPr>
        <p:spPr>
          <a:xfrm>
            <a:off x="650394" y="1983513"/>
            <a:ext cx="1882800" cy="20826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  <a:ea typeface="ＭＳ Ｐゴシック"/>
                <a:cs typeface="Arial"/>
              </a:rPr>
              <a:t>1994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 of crop </a:t>
            </a:r>
            <a:b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14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receipts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373634"/>
                </a:solidFill>
                <a:latin typeface="Aptos Light" panose="020B0004020202020204" pitchFamily="34" charset="0"/>
                <a:ea typeface="+mj-ea"/>
                <a:cs typeface="+mj-cs"/>
              </a:rPr>
              <a:t>Established CPRs, allowing farmers to secure financing with future crops while giving lenders a reliable repayment instrument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0638BE-515D-D150-1514-5C33500DF4F8}"/>
              </a:ext>
            </a:extLst>
          </p:cNvPr>
          <p:cNvCxnSpPr>
            <a:cxnSpLocks/>
          </p:cNvCxnSpPr>
          <p:nvPr/>
        </p:nvCxnSpPr>
        <p:spPr>
          <a:xfrm>
            <a:off x="470374" y="1670379"/>
            <a:ext cx="0" cy="4140458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11E3B2-6389-ED0E-F95A-8EDBC4C9C3CE}"/>
              </a:ext>
            </a:extLst>
          </p:cNvPr>
          <p:cNvCxnSpPr>
            <a:cxnSpLocks/>
          </p:cNvCxnSpPr>
          <p:nvPr/>
        </p:nvCxnSpPr>
        <p:spPr>
          <a:xfrm>
            <a:off x="2721664" y="1670379"/>
            <a:ext cx="0" cy="4140458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9D9A06-6A47-597C-10C9-6DBCA702B790}"/>
              </a:ext>
            </a:extLst>
          </p:cNvPr>
          <p:cNvCxnSpPr>
            <a:cxnSpLocks/>
          </p:cNvCxnSpPr>
          <p:nvPr/>
        </p:nvCxnSpPr>
        <p:spPr>
          <a:xfrm>
            <a:off x="4972954" y="1670379"/>
            <a:ext cx="0" cy="4140458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2740ED7-080D-F429-9C22-8EEEEA648129}"/>
              </a:ext>
            </a:extLst>
          </p:cNvPr>
          <p:cNvCxnSpPr>
            <a:cxnSpLocks/>
          </p:cNvCxnSpPr>
          <p:nvPr/>
        </p:nvCxnSpPr>
        <p:spPr>
          <a:xfrm>
            <a:off x="7224244" y="1670379"/>
            <a:ext cx="0" cy="4140458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BE92AFD-EF4F-D43C-FA7C-948BF9A08E19}"/>
              </a:ext>
            </a:extLst>
          </p:cNvPr>
          <p:cNvSpPr txBox="1"/>
          <p:nvPr/>
        </p:nvSpPr>
        <p:spPr>
          <a:xfrm>
            <a:off x="650395" y="5009909"/>
            <a:ext cx="1882800" cy="6717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chemeClr val="accent1"/>
                </a:solidFill>
                <a:latin typeface="Aptos SemiBold" panose="020B0004020202020204" pitchFamily="34" charset="0"/>
                <a:ea typeface="+mj-ea"/>
                <a:cs typeface="+mj-cs"/>
              </a:rPr>
              <a:t>Commercial credit </a:t>
            </a:r>
            <a:r>
              <a:rPr lang="en-US" sz="1400">
                <a:solidFill>
                  <a:srgbClr val="373634"/>
                </a:solidFill>
                <a:latin typeface="Aptos Light" panose="020B0004020202020204" pitchFamily="34" charset="0"/>
                <a:ea typeface="+mj-ea"/>
                <a:cs typeface="+mj-cs"/>
              </a:rPr>
              <a:t>growth replacing state subsidies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EEC4CD-CEF3-D718-69BC-CD4E5829B5EF}"/>
              </a:ext>
            </a:extLst>
          </p:cNvPr>
          <p:cNvGrpSpPr/>
          <p:nvPr/>
        </p:nvGrpSpPr>
        <p:grpSpPr>
          <a:xfrm>
            <a:off x="2721664" y="1628800"/>
            <a:ext cx="2062844" cy="4052896"/>
            <a:chOff x="2765613" y="1628800"/>
            <a:chExt cx="2062844" cy="4052896"/>
          </a:xfrm>
        </p:grpSpPr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7CAFA739-1482-F6A9-D0ED-1C7A4565F3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50349" y="1644064"/>
              <a:ext cx="221328" cy="190800"/>
            </a:xfrm>
            <a:prstGeom prst="triangle">
              <a:avLst/>
            </a:prstGeom>
            <a:solidFill>
              <a:schemeClr val="accent1"/>
            </a:solidFill>
            <a:ln w="952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2D9B72-9677-FEDB-4FB5-F76626D372C1}"/>
                </a:ext>
              </a:extLst>
            </p:cNvPr>
            <p:cNvSpPr txBox="1"/>
            <p:nvPr/>
          </p:nvSpPr>
          <p:spPr>
            <a:xfrm>
              <a:off x="2945657" y="1983513"/>
              <a:ext cx="1882800" cy="208262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ts val="200"/>
                </a:spcAft>
                <a:defRPr/>
              </a:pPr>
              <a:r>
                <a:rPr lang="en-US" sz="2000" b="1" kern="0">
                  <a:solidFill>
                    <a:schemeClr val="accent1"/>
                  </a:solidFill>
                  <a:latin typeface="+mj-lt"/>
                  <a:ea typeface="ＭＳ Ｐゴシック"/>
                  <a:cs typeface="Arial"/>
                </a:rPr>
                <a:t>2001</a:t>
              </a:r>
            </a:p>
            <a:p>
              <a:pPr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en-US" sz="1400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New forms</a:t>
              </a:r>
              <a:r>
                <a:rPr lang="en-US" sz="1400" b="1">
                  <a:solidFill>
                    <a:srgbClr val="002246"/>
                  </a:solidFill>
                  <a:latin typeface="+mj-lt"/>
                  <a:ea typeface="+mj-ea"/>
                  <a:cs typeface="+mj-cs"/>
                </a:rPr>
                <a:t> of </a:t>
              </a:r>
              <a:r>
                <a:rPr lang="en-US" sz="1400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crop receipts</a:t>
              </a:r>
            </a:p>
            <a:p>
              <a:pPr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Introduced CPR-F, enabling cash-settled transactions, attracting financial institutions, and broadening refinancing options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6E855D-6143-8554-9661-2079A1D82242}"/>
                </a:ext>
              </a:extLst>
            </p:cNvPr>
            <p:cNvSpPr txBox="1"/>
            <p:nvPr/>
          </p:nvSpPr>
          <p:spPr>
            <a:xfrm>
              <a:off x="2945657" y="5009909"/>
              <a:ext cx="1882800" cy="67178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accent1"/>
                  </a:solidFill>
                  <a:latin typeface="Aptos SemiBold" panose="020B0004020202020204" pitchFamily="34" charset="0"/>
                  <a:ea typeface="+mj-ea"/>
                  <a:cs typeface="+mj-cs"/>
                </a:rPr>
                <a:t>Market uptake </a:t>
              </a: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leading to </a:t>
              </a:r>
              <a:r>
                <a:rPr lang="en-US" sz="1400" b="1">
                  <a:solidFill>
                    <a:schemeClr val="accent1"/>
                  </a:solidFill>
                  <a:latin typeface="Aptos SemiBold" panose="020B0004020202020204" pitchFamily="34" charset="0"/>
                  <a:ea typeface="+mj-ea"/>
                  <a:cs typeface="+mj-cs"/>
                </a:rPr>
                <a:t>$3B </a:t>
              </a: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in mobilized capital annually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31F5E-160F-585A-0728-936D8A1A61CD}"/>
              </a:ext>
            </a:extLst>
          </p:cNvPr>
          <p:cNvGrpSpPr/>
          <p:nvPr/>
        </p:nvGrpSpPr>
        <p:grpSpPr>
          <a:xfrm>
            <a:off x="4972954" y="1628800"/>
            <a:ext cx="2062844" cy="3826680"/>
            <a:chOff x="6095976" y="1628800"/>
            <a:chExt cx="2062844" cy="3826680"/>
          </a:xfrm>
        </p:grpSpPr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72C65AE2-912A-399F-DD2F-3F704774333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080712" y="1644064"/>
              <a:ext cx="221328" cy="190800"/>
            </a:xfrm>
            <a:prstGeom prst="triangle">
              <a:avLst/>
            </a:prstGeom>
            <a:solidFill>
              <a:schemeClr val="accent1"/>
            </a:solidFill>
            <a:ln w="952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D7FE09-E0E2-8A8C-9803-5DFA026B5CC9}"/>
                </a:ext>
              </a:extLst>
            </p:cNvPr>
            <p:cNvSpPr txBox="1"/>
            <p:nvPr/>
          </p:nvSpPr>
          <p:spPr>
            <a:xfrm>
              <a:off x="6276020" y="1983513"/>
              <a:ext cx="1882800" cy="208262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ts val="200"/>
                </a:spcAft>
                <a:defRPr/>
              </a:pPr>
              <a:r>
                <a:rPr lang="en-US" sz="2000" b="1" kern="0">
                  <a:solidFill>
                    <a:schemeClr val="accent1"/>
                  </a:solidFill>
                  <a:latin typeface="+mj-lt"/>
                  <a:ea typeface="ＭＳ Ｐゴシック"/>
                  <a:cs typeface="Arial"/>
                </a:rPr>
                <a:t>2004-2009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First securitization issued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Created CRA, </a:t>
              </a:r>
              <a:b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</a:b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a securitization vehicle for CPRs, unlocking domestic &amp; international investment via capital markets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C6F96F6-8B22-DCA7-E9D0-4EE6407207A2}"/>
                </a:ext>
              </a:extLst>
            </p:cNvPr>
            <p:cNvSpPr txBox="1"/>
            <p:nvPr/>
          </p:nvSpPr>
          <p:spPr>
            <a:xfrm>
              <a:off x="6276020" y="5009909"/>
              <a:ext cx="1882800" cy="44557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accent1"/>
                  </a:solidFill>
                  <a:latin typeface="Aptos SemiBold" panose="020B0004020202020204" pitchFamily="34" charset="0"/>
                  <a:ea typeface="+mj-ea"/>
                  <a:cs typeface="+mj-cs"/>
                </a:rPr>
                <a:t>Over $10B </a:t>
              </a: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in active issuance in 2019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48FFCE-D837-E5F2-B231-6BF809E34D23}"/>
              </a:ext>
            </a:extLst>
          </p:cNvPr>
          <p:cNvGrpSpPr/>
          <p:nvPr/>
        </p:nvGrpSpPr>
        <p:grpSpPr>
          <a:xfrm>
            <a:off x="7224244" y="1628800"/>
            <a:ext cx="2062820" cy="3826744"/>
            <a:chOff x="8931315" y="1628800"/>
            <a:chExt cx="2062820" cy="3826744"/>
          </a:xfrm>
        </p:grpSpPr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06DF7CF4-3352-C1AC-FE3F-12CA6553660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916051" y="1644064"/>
              <a:ext cx="221328" cy="190800"/>
            </a:xfrm>
            <a:prstGeom prst="triangle">
              <a:avLst/>
            </a:prstGeom>
            <a:solidFill>
              <a:schemeClr val="accent1"/>
            </a:solidFill>
            <a:ln w="952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BC92F4-2C6F-4EB1-3FC0-30F6259BED78}"/>
                </a:ext>
              </a:extLst>
            </p:cNvPr>
            <p:cNvSpPr txBox="1"/>
            <p:nvPr/>
          </p:nvSpPr>
          <p:spPr>
            <a:xfrm>
              <a:off x="9111335" y="1983513"/>
              <a:ext cx="1882800" cy="186717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ts val="200"/>
                </a:spcAft>
                <a:defRPr/>
              </a:pPr>
              <a:r>
                <a:rPr lang="en-US" sz="2000" b="1" kern="0">
                  <a:solidFill>
                    <a:schemeClr val="accent1"/>
                  </a:solidFill>
                  <a:latin typeface="+mj-lt"/>
                  <a:ea typeface="ＭＳ Ｐゴシック"/>
                  <a:cs typeface="Arial"/>
                </a:rPr>
                <a:t>2020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Modernization and digitalization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Enabled electronic issuance, endorsement, and registration, streamlining pledging, financing, and trading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A21BF6-89A2-0BC3-689D-B84157C0F0F6}"/>
                </a:ext>
              </a:extLst>
            </p:cNvPr>
            <p:cNvSpPr txBox="1"/>
            <p:nvPr/>
          </p:nvSpPr>
          <p:spPr>
            <a:xfrm>
              <a:off x="9111335" y="5009909"/>
              <a:ext cx="1882800" cy="44563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Total financing reaches </a:t>
              </a:r>
              <a:r>
                <a:rPr lang="en-US" sz="1400" b="1">
                  <a:solidFill>
                    <a:schemeClr val="accent1"/>
                  </a:solidFill>
                  <a:latin typeface="Aptos SemiBold" panose="020B0004020202020204" pitchFamily="34" charset="0"/>
                  <a:ea typeface="+mj-ea"/>
                  <a:cs typeface="+mj-cs"/>
                </a:rPr>
                <a:t>$17B annually</a:t>
              </a:r>
            </a:p>
          </p:txBody>
        </p:sp>
      </p:grpSp>
      <p:sp>
        <p:nvSpPr>
          <p:cNvPr id="60" name="Right Arrow 59">
            <a:extLst>
              <a:ext uri="{FF2B5EF4-FFF2-40B4-BE49-F238E27FC236}">
                <a16:creationId xmlns:a16="http://schemas.microsoft.com/office/drawing/2014/main" id="{96A87F71-B980-3A3D-141F-6A0DEB54FFA9}"/>
              </a:ext>
            </a:extLst>
          </p:cNvPr>
          <p:cNvSpPr/>
          <p:nvPr/>
        </p:nvSpPr>
        <p:spPr>
          <a:xfrm>
            <a:off x="465177" y="5769260"/>
            <a:ext cx="11256448" cy="152401"/>
          </a:xfrm>
          <a:prstGeom prst="rightArrow">
            <a:avLst>
              <a:gd name="adj1" fmla="val 67062"/>
              <a:gd name="adj2" fmla="val 4431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62AD72-38B2-2554-D679-84F64E9B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42975" y="585065"/>
            <a:ext cx="278650" cy="2786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DDFD2B-DFDC-DEAF-A979-753DF70A87FA}"/>
              </a:ext>
            </a:extLst>
          </p:cNvPr>
          <p:cNvCxnSpPr>
            <a:cxnSpLocks/>
          </p:cNvCxnSpPr>
          <p:nvPr/>
        </p:nvCxnSpPr>
        <p:spPr>
          <a:xfrm>
            <a:off x="9475534" y="1670379"/>
            <a:ext cx="0" cy="4140458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EA9F8C-6F1E-5E05-1DA9-A9C292770D3C}"/>
              </a:ext>
            </a:extLst>
          </p:cNvPr>
          <p:cNvGrpSpPr/>
          <p:nvPr/>
        </p:nvGrpSpPr>
        <p:grpSpPr>
          <a:xfrm>
            <a:off x="9475534" y="1628800"/>
            <a:ext cx="2062820" cy="3826744"/>
            <a:chOff x="8931315" y="1628800"/>
            <a:chExt cx="2062820" cy="3826744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000150FC-B879-1239-6024-82E9270CB60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916051" y="1644064"/>
              <a:ext cx="221328" cy="190800"/>
            </a:xfrm>
            <a:prstGeom prst="triangle">
              <a:avLst/>
            </a:prstGeom>
            <a:solidFill>
              <a:schemeClr val="accent1"/>
            </a:solidFill>
            <a:ln w="952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A7C29D-32AB-200C-4730-0DCCE7647C24}"/>
                </a:ext>
              </a:extLst>
            </p:cNvPr>
            <p:cNvSpPr txBox="1"/>
            <p:nvPr/>
          </p:nvSpPr>
          <p:spPr>
            <a:xfrm>
              <a:off x="9111335" y="1983513"/>
              <a:ext cx="1882800" cy="252376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ts val="200"/>
                </a:spcAft>
                <a:defRPr/>
              </a:pPr>
              <a:r>
                <a:rPr lang="en-US" sz="2000" b="1" kern="0">
                  <a:solidFill>
                    <a:schemeClr val="accent1"/>
                  </a:solidFill>
                  <a:latin typeface="+mj-lt"/>
                  <a:ea typeface="ＭＳ Ｐゴシック"/>
                  <a:cs typeface="Arial"/>
                </a:rPr>
                <a:t>Today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Market growth &amp; innovation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Widespread digitalization, mandatory registration, and fintech expansion have fueled rapid growth in CPR financing, trading, and securitization</a:t>
              </a:r>
            </a:p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lang="en-US" sz="1300" b="1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E37949-5C00-434B-A007-60163441E1B1}"/>
                </a:ext>
              </a:extLst>
            </p:cNvPr>
            <p:cNvSpPr txBox="1"/>
            <p:nvPr/>
          </p:nvSpPr>
          <p:spPr>
            <a:xfrm>
              <a:off x="9099372" y="5009909"/>
              <a:ext cx="1882800" cy="44563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73634"/>
                  </a:solidFill>
                  <a:latin typeface="Aptos Light" panose="020B0004020202020204" pitchFamily="34" charset="0"/>
                  <a:ea typeface="+mj-ea"/>
                  <a:cs typeface="+mj-cs"/>
                </a:rPr>
                <a:t>Total financing reaches </a:t>
              </a:r>
              <a:r>
                <a:rPr lang="en-US" sz="1400" b="1">
                  <a:solidFill>
                    <a:schemeClr val="accent1"/>
                  </a:solidFill>
                  <a:latin typeface="Aptos SemiBold" panose="020B0004020202020204" pitchFamily="34" charset="0"/>
                  <a:ea typeface="+mj-ea"/>
                  <a:cs typeface="+mj-cs"/>
                </a:rPr>
                <a:t>$31B in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03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F1670-2FD3-53B0-12E1-F1D874C6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BD73468B-BE56-8B5F-F7FF-E13824C8A95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939"/>
            <a:ext cx="127001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EAC63EAF-C44E-32D8-27F9-743543A54689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36FA93CC-38B5-41BD-700D-3C0E4C874F50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662DCB82-EC65-D7F2-F73E-9815485A95A3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CFEA6558-92A5-E926-3F83-14A4FC747B9E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1423E240-12A9-CBEC-44CC-AA4D3BF7E60B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5713231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  <a:sym typeface="Arial"/>
              </a:rPr>
              <a:t>Crop receipts in Ukraine: </a:t>
            </a:r>
            <a:r>
              <a:rPr lang="en-US" sz="2600" b="1">
                <a:sym typeface="Arial"/>
              </a:rPr>
              <a:t>K</a:t>
            </a:r>
            <a:r>
              <a:rPr lang="en-US" sz="2600" b="1"/>
              <a:t>ey milestones</a:t>
            </a:r>
            <a:endParaRPr lang="uk-UA" sz="2600" b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AC0B5E-CE68-7478-717B-60B565D4E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442975" y="585065"/>
            <a:ext cx="278650" cy="27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DA8769-E522-600D-CE14-BDE3A15D75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4974" y="6180723"/>
            <a:ext cx="778298" cy="3385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0F57A6-C7F9-C22F-555D-335863F84710}"/>
              </a:ext>
            </a:extLst>
          </p:cNvPr>
          <p:cNvCxnSpPr>
            <a:cxnSpLocks/>
          </p:cNvCxnSpPr>
          <p:nvPr/>
        </p:nvCxnSpPr>
        <p:spPr>
          <a:xfrm>
            <a:off x="425370" y="1268760"/>
            <a:ext cx="0" cy="4581507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153B3A-92AF-0ADF-C951-85789DF5A174}"/>
              </a:ext>
            </a:extLst>
          </p:cNvPr>
          <p:cNvCxnSpPr>
            <a:cxnSpLocks/>
          </p:cNvCxnSpPr>
          <p:nvPr/>
        </p:nvCxnSpPr>
        <p:spPr>
          <a:xfrm>
            <a:off x="4190788" y="1268760"/>
            <a:ext cx="0" cy="4581507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147596-984E-D389-E82C-ABCB50518B82}"/>
              </a:ext>
            </a:extLst>
          </p:cNvPr>
          <p:cNvCxnSpPr/>
          <p:nvPr/>
        </p:nvCxnSpPr>
        <p:spPr>
          <a:xfrm>
            <a:off x="425370" y="5850267"/>
            <a:ext cx="3765418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F45921-4B09-77F7-DBEA-23B0635E733F}"/>
              </a:ext>
            </a:extLst>
          </p:cNvPr>
          <p:cNvCxnSpPr>
            <a:cxnSpLocks/>
          </p:cNvCxnSpPr>
          <p:nvPr/>
        </p:nvCxnSpPr>
        <p:spPr>
          <a:xfrm>
            <a:off x="7956207" y="5850267"/>
            <a:ext cx="3765418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ACDFEA-8738-49FC-4AF0-BE975FFE78D7}"/>
              </a:ext>
            </a:extLst>
          </p:cNvPr>
          <p:cNvSpPr/>
          <p:nvPr/>
        </p:nvSpPr>
        <p:spPr>
          <a:xfrm>
            <a:off x="425370" y="1493786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7791B2-5A27-B44D-F926-C280A8D9F6B3}"/>
              </a:ext>
            </a:extLst>
          </p:cNvPr>
          <p:cNvSpPr/>
          <p:nvPr/>
        </p:nvSpPr>
        <p:spPr>
          <a:xfrm>
            <a:off x="7962299" y="1493786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Feb</a:t>
            </a:r>
            <a:r>
              <a:rPr lang="uk-UA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fr-FR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3892DE-C9B2-4098-3612-C97035F96B25}"/>
              </a:ext>
            </a:extLst>
          </p:cNvPr>
          <p:cNvSpPr txBox="1"/>
          <p:nvPr/>
        </p:nvSpPr>
        <p:spPr>
          <a:xfrm>
            <a:off x="650395" y="1943836"/>
            <a:ext cx="2205244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IFC launched flagship Ukrainian project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to secure financing for farmers </a:t>
            </a: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who lack collateral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53F92D45-7D61-7AC2-428C-EF2059778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0379" y="1977185"/>
            <a:ext cx="1181786" cy="1181786"/>
          </a:xfrm>
          <a:prstGeom prst="rect">
            <a:avLst/>
          </a:prstGeom>
        </p:spPr>
      </p:pic>
      <p:pic>
        <p:nvPicPr>
          <p:cNvPr id="41" name="Picture 40" descr="A person holding a lettuce&#10;&#10;Description automatically generated">
            <a:extLst>
              <a:ext uri="{FF2B5EF4-FFF2-40B4-BE49-F238E27FC236}">
                <a16:creationId xmlns:a16="http://schemas.microsoft.com/office/drawing/2014/main" id="{97E0EF31-274A-DE18-5B28-8949C2A39F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610" y="1799904"/>
            <a:ext cx="989894" cy="135906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43AEE21-545A-A9A1-7862-FB4220ACBBFE}"/>
              </a:ext>
            </a:extLst>
          </p:cNvPr>
          <p:cNvSpPr/>
          <p:nvPr/>
        </p:nvSpPr>
        <p:spPr>
          <a:xfrm>
            <a:off x="425370" y="3834046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>
              <a:defRPr/>
            </a:pPr>
            <a:r>
              <a:rPr lang="fr-FR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2015-2020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BC3637-08EE-033F-0155-F6FF9360BB48}"/>
              </a:ext>
            </a:extLst>
          </p:cNvPr>
          <p:cNvSpPr txBox="1"/>
          <p:nvPr/>
        </p:nvSpPr>
        <p:spPr>
          <a:xfrm>
            <a:off x="2039464" y="4332002"/>
            <a:ext cx="1911297" cy="80021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>
                <a:latin typeface="Aptos Light" panose="020B0004020202020204" pitchFamily="34" charset="0"/>
                <a:ea typeface="MS Mincho"/>
                <a:cs typeface="Arial"/>
              </a:rPr>
              <a:t>Achieved over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altLang="en-US" sz="26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USD 1 billion</a:t>
            </a:r>
            <a:endParaRPr lang="en-US" sz="2600" b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altLang="en-US" sz="1300">
                <a:latin typeface="Aptos Light" panose="020B0004020202020204" pitchFamily="34" charset="0"/>
                <a:ea typeface="MS Mincho"/>
                <a:cs typeface="Arial"/>
              </a:rPr>
              <a:t>in financing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F72803-ED34-1AB4-6884-2253E47560E8}"/>
              </a:ext>
            </a:extLst>
          </p:cNvPr>
          <p:cNvSpPr txBox="1"/>
          <p:nvPr/>
        </p:nvSpPr>
        <p:spPr>
          <a:xfrm>
            <a:off x="8241238" y="1958936"/>
            <a:ext cx="190875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The Law on Agrarian Notes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adopted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80E315-F98B-E8A4-0703-C276152F6DA9}"/>
              </a:ext>
            </a:extLst>
          </p:cNvPr>
          <p:cNvCxnSpPr>
            <a:cxnSpLocks/>
          </p:cNvCxnSpPr>
          <p:nvPr/>
        </p:nvCxnSpPr>
        <p:spPr>
          <a:xfrm>
            <a:off x="4190788" y="1268761"/>
            <a:ext cx="3765418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F852C0-E8DF-475D-3F42-B847DAF4FE03}"/>
              </a:ext>
            </a:extLst>
          </p:cNvPr>
          <p:cNvCxnSpPr>
            <a:cxnSpLocks/>
          </p:cNvCxnSpPr>
          <p:nvPr/>
        </p:nvCxnSpPr>
        <p:spPr>
          <a:xfrm>
            <a:off x="7956206" y="1268760"/>
            <a:ext cx="0" cy="4581507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BF8462E-19A5-C76F-7A84-1B318DAE2719}"/>
              </a:ext>
            </a:extLst>
          </p:cNvPr>
          <p:cNvSpPr/>
          <p:nvPr/>
        </p:nvSpPr>
        <p:spPr>
          <a:xfrm>
            <a:off x="4194938" y="3834046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D8743E-4BA6-B3CA-9D15-67DE2D9D5981}"/>
              </a:ext>
            </a:extLst>
          </p:cNvPr>
          <p:cNvSpPr txBox="1"/>
          <p:nvPr/>
        </p:nvSpPr>
        <p:spPr>
          <a:xfrm>
            <a:off x="4430816" y="4332002"/>
            <a:ext cx="311320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IFC launched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UACMD Project </a:t>
            </a:r>
            <a:b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</a:b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to modernize and pilot securitization </a:t>
            </a:r>
            <a:b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</a:b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of crop receipts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F29C4C2-BB62-D258-762E-8B154B1977B0}"/>
              </a:ext>
            </a:extLst>
          </p:cNvPr>
          <p:cNvSpPr/>
          <p:nvPr/>
        </p:nvSpPr>
        <p:spPr>
          <a:xfrm>
            <a:off x="7967165" y="3834046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Today</a:t>
            </a:r>
            <a:endParaRPr lang="fr-FR" sz="1200">
              <a:solidFill>
                <a:srgbClr val="FFFFFF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32BD826-59A2-45D7-BA60-0F48F1E2FBCE}"/>
              </a:ext>
            </a:extLst>
          </p:cNvPr>
          <p:cNvSpPr txBox="1"/>
          <p:nvPr/>
        </p:nvSpPr>
        <p:spPr>
          <a:xfrm>
            <a:off x="9966430" y="4332002"/>
            <a:ext cx="1755194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Building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market capacity </a:t>
            </a: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and raising public awareness</a:t>
            </a:r>
            <a:endParaRPr lang="uk-UA" altLang="en-US" sz="1400">
              <a:latin typeface="Aptos Light" panose="020B0004020202020204" pitchFamily="34" charset="0"/>
              <a:ea typeface="MS Mincho"/>
              <a:cs typeface="Arial"/>
            </a:endParaRPr>
          </a:p>
        </p:txBody>
      </p:sp>
      <p:pic>
        <p:nvPicPr>
          <p:cNvPr id="84" name="Picture 83" descr="A computer with headphones on the screen&#10;&#10;Description automatically generated">
            <a:extLst>
              <a:ext uri="{FF2B5EF4-FFF2-40B4-BE49-F238E27FC236}">
                <a16:creationId xmlns:a16="http://schemas.microsoft.com/office/drawing/2014/main" id="{CE6C91B6-3F26-2BC8-76B8-57BA15730F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899" y="4264916"/>
            <a:ext cx="1487664" cy="13942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C49BCF-5912-892A-8D12-200346D855F1}"/>
              </a:ext>
            </a:extLst>
          </p:cNvPr>
          <p:cNvSpPr/>
          <p:nvPr/>
        </p:nvSpPr>
        <p:spPr>
          <a:xfrm>
            <a:off x="4195265" y="1503731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2022</a:t>
            </a:r>
            <a:r>
              <a:rPr lang="en-US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-2023</a:t>
            </a:r>
            <a:endParaRPr lang="fr-FR" sz="1200">
              <a:solidFill>
                <a:srgbClr val="FFFFFF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F0F3B-7F9A-2DF5-0FCC-E86C173202ED}"/>
              </a:ext>
            </a:extLst>
          </p:cNvPr>
          <p:cNvSpPr txBox="1"/>
          <p:nvPr/>
        </p:nvSpPr>
        <p:spPr>
          <a:xfrm>
            <a:off x="4430816" y="1948463"/>
            <a:ext cx="1911297" cy="129266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Adaptation to wartime realities,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supporting </a:t>
            </a:r>
            <a:b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</a:b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the government, creditors, and farmers </a:t>
            </a: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in renewing financing on crop receipts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F376DA-3DFA-B485-A9CF-3EB6A24FF191}"/>
              </a:ext>
            </a:extLst>
          </p:cNvPr>
          <p:cNvGrpSpPr/>
          <p:nvPr/>
        </p:nvGrpSpPr>
        <p:grpSpPr>
          <a:xfrm>
            <a:off x="6366030" y="1814518"/>
            <a:ext cx="1223249" cy="1119428"/>
            <a:chOff x="488393" y="3691980"/>
            <a:chExt cx="1475815" cy="135055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5E281BC-F244-8186-13D6-FE5033D65C4B}"/>
                </a:ext>
              </a:extLst>
            </p:cNvPr>
            <p:cNvSpPr/>
            <p:nvPr/>
          </p:nvSpPr>
          <p:spPr>
            <a:xfrm rot="20414241">
              <a:off x="1291103" y="3803061"/>
              <a:ext cx="673105" cy="298771"/>
            </a:xfrm>
            <a:custGeom>
              <a:avLst/>
              <a:gdLst>
                <a:gd name="connsiteX0" fmla="*/ 645113 w 3402673"/>
                <a:gd name="connsiteY0" fmla="*/ 1473000 h 1510344"/>
                <a:gd name="connsiteX1" fmla="*/ 660805 w 3402673"/>
                <a:gd name="connsiteY1" fmla="*/ 1399086 h 1510344"/>
                <a:gd name="connsiteX2" fmla="*/ 722145 w 3402673"/>
                <a:gd name="connsiteY2" fmla="*/ 1430328 h 1510344"/>
                <a:gd name="connsiteX3" fmla="*/ 783010 w 3402673"/>
                <a:gd name="connsiteY3" fmla="*/ 1462427 h 1510344"/>
                <a:gd name="connsiteX4" fmla="*/ 794137 w 3402673"/>
                <a:gd name="connsiteY4" fmla="*/ 1414136 h 1510344"/>
                <a:gd name="connsiteX5" fmla="*/ 818483 w 3402673"/>
                <a:gd name="connsiteY5" fmla="*/ 1434996 h 1510344"/>
                <a:gd name="connsiteX6" fmla="*/ 842829 w 3402673"/>
                <a:gd name="connsiteY6" fmla="*/ 1457760 h 1510344"/>
                <a:gd name="connsiteX7" fmla="*/ 892187 w 3402673"/>
                <a:gd name="connsiteY7" fmla="*/ 1503671 h 1510344"/>
                <a:gd name="connsiteX8" fmla="*/ 998034 w 3402673"/>
                <a:gd name="connsiteY8" fmla="*/ 1509290 h 1510344"/>
                <a:gd name="connsiteX9" fmla="*/ 1105023 w 3402673"/>
                <a:gd name="connsiteY9" fmla="*/ 1509767 h 1510344"/>
                <a:gd name="connsiteX10" fmla="*/ 1117957 w 3402673"/>
                <a:gd name="connsiteY10" fmla="*/ 1470333 h 1510344"/>
                <a:gd name="connsiteX11" fmla="*/ 1224851 w 3402673"/>
                <a:gd name="connsiteY11" fmla="*/ 1504242 h 1510344"/>
                <a:gd name="connsiteX12" fmla="*/ 1244822 w 3402673"/>
                <a:gd name="connsiteY12" fmla="*/ 1500146 h 1510344"/>
                <a:gd name="connsiteX13" fmla="*/ 1260419 w 3402673"/>
                <a:gd name="connsiteY13" fmla="*/ 1464142 h 1510344"/>
                <a:gd name="connsiteX14" fmla="*/ 1307875 w 3402673"/>
                <a:gd name="connsiteY14" fmla="*/ 1488050 h 1510344"/>
                <a:gd name="connsiteX15" fmla="*/ 2035210 w 3402673"/>
                <a:gd name="connsiteY15" fmla="*/ 1372988 h 1510344"/>
                <a:gd name="connsiteX16" fmla="*/ 2082761 w 3402673"/>
                <a:gd name="connsiteY16" fmla="*/ 1354319 h 1510344"/>
                <a:gd name="connsiteX17" fmla="*/ 2129456 w 3402673"/>
                <a:gd name="connsiteY17" fmla="*/ 1338602 h 1510344"/>
                <a:gd name="connsiteX18" fmla="*/ 2216664 w 3402673"/>
                <a:gd name="connsiteY18" fmla="*/ 1322505 h 1510344"/>
                <a:gd name="connsiteX19" fmla="*/ 2327837 w 3402673"/>
                <a:gd name="connsiteY19" fmla="*/ 1368416 h 1510344"/>
                <a:gd name="connsiteX20" fmla="*/ 2380428 w 3402673"/>
                <a:gd name="connsiteY20" fmla="*/ 1402039 h 1510344"/>
                <a:gd name="connsiteX21" fmla="*/ 2429406 w 3402673"/>
                <a:gd name="connsiteY21" fmla="*/ 1432709 h 1510344"/>
                <a:gd name="connsiteX22" fmla="*/ 2586703 w 3402673"/>
                <a:gd name="connsiteY22" fmla="*/ 1264593 h 1510344"/>
                <a:gd name="connsiteX23" fmla="*/ 2633018 w 3402673"/>
                <a:gd name="connsiteY23" fmla="*/ 1231256 h 1510344"/>
                <a:gd name="connsiteX24" fmla="*/ 2674957 w 3402673"/>
                <a:gd name="connsiteY24" fmla="*/ 1194108 h 1510344"/>
                <a:gd name="connsiteX25" fmla="*/ 2731638 w 3402673"/>
                <a:gd name="connsiteY25" fmla="*/ 1090190 h 1510344"/>
                <a:gd name="connsiteX26" fmla="*/ 2868203 w 3402673"/>
                <a:gd name="connsiteY26" fmla="*/ 1111431 h 1510344"/>
                <a:gd name="connsiteX27" fmla="*/ 3011997 w 3402673"/>
                <a:gd name="connsiteY27" fmla="*/ 930837 h 1510344"/>
                <a:gd name="connsiteX28" fmla="*/ 3109571 w 3402673"/>
                <a:gd name="connsiteY28" fmla="*/ 866829 h 1510344"/>
                <a:gd name="connsiteX29" fmla="*/ 3165776 w 3402673"/>
                <a:gd name="connsiteY29" fmla="*/ 846731 h 1510344"/>
                <a:gd name="connsiteX30" fmla="*/ 3227116 w 3402673"/>
                <a:gd name="connsiteY30" fmla="*/ 837016 h 1510344"/>
                <a:gd name="connsiteX31" fmla="*/ 3307097 w 3402673"/>
                <a:gd name="connsiteY31" fmla="*/ 891118 h 1510344"/>
                <a:gd name="connsiteX32" fmla="*/ 3365964 w 3402673"/>
                <a:gd name="connsiteY32" fmla="*/ 925979 h 1510344"/>
                <a:gd name="connsiteX33" fmla="*/ 3385935 w 3402673"/>
                <a:gd name="connsiteY33" fmla="*/ 894642 h 1510344"/>
                <a:gd name="connsiteX34" fmla="*/ 3384509 w 3402673"/>
                <a:gd name="connsiteY34" fmla="*/ 849494 h 1510344"/>
                <a:gd name="connsiteX35" fmla="*/ 3402673 w 3402673"/>
                <a:gd name="connsiteY35" fmla="*/ 772817 h 1510344"/>
                <a:gd name="connsiteX36" fmla="*/ 3335817 w 3402673"/>
                <a:gd name="connsiteY36" fmla="*/ 726335 h 1510344"/>
                <a:gd name="connsiteX37" fmla="*/ 3301961 w 3402673"/>
                <a:gd name="connsiteY37" fmla="*/ 703952 h 1510344"/>
                <a:gd name="connsiteX38" fmla="*/ 3267724 w 3402673"/>
                <a:gd name="connsiteY38" fmla="*/ 682520 h 1510344"/>
                <a:gd name="connsiteX39" fmla="*/ 3127545 w 3402673"/>
                <a:gd name="connsiteY39" fmla="*/ 603939 h 1510344"/>
                <a:gd name="connsiteX40" fmla="*/ 2983276 w 3402673"/>
                <a:gd name="connsiteY40" fmla="*/ 535359 h 1510344"/>
                <a:gd name="connsiteX41" fmla="*/ 2909953 w 3402673"/>
                <a:gd name="connsiteY41" fmla="*/ 504117 h 1510344"/>
                <a:gd name="connsiteX42" fmla="*/ 2836059 w 3402673"/>
                <a:gd name="connsiteY42" fmla="*/ 474399 h 1510344"/>
                <a:gd name="connsiteX43" fmla="*/ 2231690 w 3402673"/>
                <a:gd name="connsiteY43" fmla="*/ 265421 h 1510344"/>
                <a:gd name="connsiteX44" fmla="*/ 2136683 w 3402673"/>
                <a:gd name="connsiteY44" fmla="*/ 262087 h 1510344"/>
                <a:gd name="connsiteX45" fmla="*/ 1985853 w 3402673"/>
                <a:gd name="connsiteY45" fmla="*/ 238465 h 1510344"/>
                <a:gd name="connsiteX46" fmla="*/ 1894841 w 3402673"/>
                <a:gd name="connsiteY46" fmla="*/ 221796 h 1510344"/>
                <a:gd name="connsiteX47" fmla="*/ 1846434 w 3402673"/>
                <a:gd name="connsiteY47" fmla="*/ 212176 h 1510344"/>
                <a:gd name="connsiteX48" fmla="*/ 1796315 w 3402673"/>
                <a:gd name="connsiteY48" fmla="*/ 202746 h 1510344"/>
                <a:gd name="connsiteX49" fmla="*/ 1692370 w 3402673"/>
                <a:gd name="connsiteY49" fmla="*/ 182172 h 1510344"/>
                <a:gd name="connsiteX50" fmla="*/ 1585095 w 3402673"/>
                <a:gd name="connsiteY50" fmla="*/ 161408 h 1510344"/>
                <a:gd name="connsiteX51" fmla="*/ 1166934 w 3402673"/>
                <a:gd name="connsiteY51" fmla="*/ 82445 h 1510344"/>
                <a:gd name="connsiteX52" fmla="*/ 995276 w 3402673"/>
                <a:gd name="connsiteY52" fmla="*/ 49679 h 1510344"/>
                <a:gd name="connsiteX53" fmla="*/ 926803 w 3402673"/>
                <a:gd name="connsiteY53" fmla="*/ 34820 h 1510344"/>
                <a:gd name="connsiteX54" fmla="*/ 872881 w 3402673"/>
                <a:gd name="connsiteY54" fmla="*/ 21485 h 1510344"/>
                <a:gd name="connsiteX55" fmla="*/ 849962 w 3402673"/>
                <a:gd name="connsiteY55" fmla="*/ 20438 h 1510344"/>
                <a:gd name="connsiteX56" fmla="*/ 632369 w 3402673"/>
                <a:gd name="connsiteY56" fmla="*/ 435 h 1510344"/>
                <a:gd name="connsiteX57" fmla="*/ 523383 w 3402673"/>
                <a:gd name="connsiteY57" fmla="*/ 13008 h 1510344"/>
                <a:gd name="connsiteX58" fmla="*/ 424668 w 3402673"/>
                <a:gd name="connsiteY58" fmla="*/ 45393 h 1510344"/>
                <a:gd name="connsiteX59" fmla="*/ 339837 w 3402673"/>
                <a:gd name="connsiteY59" fmla="*/ 106734 h 1510344"/>
                <a:gd name="connsiteX60" fmla="*/ 255483 w 3402673"/>
                <a:gd name="connsiteY60" fmla="*/ 174647 h 1510344"/>
                <a:gd name="connsiteX61" fmla="*/ 317964 w 3402673"/>
                <a:gd name="connsiteY61" fmla="*/ 264182 h 1510344"/>
                <a:gd name="connsiteX62" fmla="*/ 189482 w 3402673"/>
                <a:gd name="connsiteY62" fmla="*/ 282089 h 1510344"/>
                <a:gd name="connsiteX63" fmla="*/ 124338 w 3402673"/>
                <a:gd name="connsiteY63" fmla="*/ 404295 h 1510344"/>
                <a:gd name="connsiteX64" fmla="*/ 174266 w 3402673"/>
                <a:gd name="connsiteY64" fmla="*/ 562982 h 1510344"/>
                <a:gd name="connsiteX65" fmla="*/ 182635 w 3402673"/>
                <a:gd name="connsiteY65" fmla="*/ 655374 h 1510344"/>
                <a:gd name="connsiteX66" fmla="*/ 202701 w 3402673"/>
                <a:gd name="connsiteY66" fmla="*/ 749195 h 1510344"/>
                <a:gd name="connsiteX67" fmla="*/ 162378 w 3402673"/>
                <a:gd name="connsiteY67" fmla="*/ 744528 h 1510344"/>
                <a:gd name="connsiteX68" fmla="*/ 121960 w 3402673"/>
                <a:gd name="connsiteY68" fmla="*/ 740147 h 1510344"/>
                <a:gd name="connsiteX69" fmla="*/ 167038 w 3402673"/>
                <a:gd name="connsiteY69" fmla="*/ 757577 h 1510344"/>
                <a:gd name="connsiteX70" fmla="*/ 196900 w 3402673"/>
                <a:gd name="connsiteY70" fmla="*/ 798440 h 1510344"/>
                <a:gd name="connsiteX71" fmla="*/ 99706 w 3402673"/>
                <a:gd name="connsiteY71" fmla="*/ 804250 h 1510344"/>
                <a:gd name="connsiteX72" fmla="*/ 156862 w 3402673"/>
                <a:gd name="connsiteY72" fmla="*/ 851875 h 1510344"/>
                <a:gd name="connsiteX73" fmla="*/ 201275 w 3402673"/>
                <a:gd name="connsiteY73" fmla="*/ 898833 h 1510344"/>
                <a:gd name="connsiteX74" fmla="*/ 151156 w 3402673"/>
                <a:gd name="connsiteY74" fmla="*/ 867972 h 1510344"/>
                <a:gd name="connsiteX75" fmla="*/ 107790 w 3402673"/>
                <a:gd name="connsiteY75" fmla="*/ 888165 h 1510344"/>
                <a:gd name="connsiteX76" fmla="*/ 152678 w 3402673"/>
                <a:gd name="connsiteY76" fmla="*/ 909691 h 1510344"/>
                <a:gd name="connsiteX77" fmla="*/ 90291 w 3402673"/>
                <a:gd name="connsiteY77" fmla="*/ 936457 h 1510344"/>
                <a:gd name="connsiteX78" fmla="*/ 54058 w 3402673"/>
                <a:gd name="connsiteY78" fmla="*/ 980462 h 1510344"/>
                <a:gd name="connsiteX79" fmla="*/ 88770 w 3402673"/>
                <a:gd name="connsiteY79" fmla="*/ 1102001 h 1510344"/>
                <a:gd name="connsiteX80" fmla="*/ 65945 w 3402673"/>
                <a:gd name="connsiteY80" fmla="*/ 1095048 h 1510344"/>
                <a:gd name="connsiteX81" fmla="*/ 41124 w 3402673"/>
                <a:gd name="connsiteY81" fmla="*/ 1083428 h 1510344"/>
                <a:gd name="connsiteX82" fmla="*/ 16968 w 3402673"/>
                <a:gd name="connsiteY82" fmla="*/ 1074665 h 1510344"/>
                <a:gd name="connsiteX83" fmla="*/ 6317 w 3402673"/>
                <a:gd name="connsiteY83" fmla="*/ 1073617 h 1510344"/>
                <a:gd name="connsiteX84" fmla="*/ 135 w 3402673"/>
                <a:gd name="connsiteY84" fmla="*/ 1075998 h 1510344"/>
                <a:gd name="connsiteX85" fmla="*/ 135 w 3402673"/>
                <a:gd name="connsiteY85" fmla="*/ 1077332 h 1510344"/>
                <a:gd name="connsiteX86" fmla="*/ 326 w 3402673"/>
                <a:gd name="connsiteY86" fmla="*/ 1077998 h 1510344"/>
                <a:gd name="connsiteX87" fmla="*/ 326 w 3402673"/>
                <a:gd name="connsiteY87" fmla="*/ 1078189 h 1510344"/>
                <a:gd name="connsiteX88" fmla="*/ 896 w 3402673"/>
                <a:gd name="connsiteY88" fmla="*/ 1078379 h 1510344"/>
                <a:gd name="connsiteX89" fmla="*/ 2132 w 3402673"/>
                <a:gd name="connsiteY89" fmla="*/ 1078856 h 1510344"/>
                <a:gd name="connsiteX90" fmla="*/ 7363 w 3402673"/>
                <a:gd name="connsiteY90" fmla="*/ 1081332 h 1510344"/>
                <a:gd name="connsiteX91" fmla="*/ 20487 w 3402673"/>
                <a:gd name="connsiteY91" fmla="*/ 1088000 h 1510344"/>
                <a:gd name="connsiteX92" fmla="*/ 34086 w 3402673"/>
                <a:gd name="connsiteY92" fmla="*/ 1094381 h 1510344"/>
                <a:gd name="connsiteX93" fmla="*/ 45784 w 3402673"/>
                <a:gd name="connsiteY93" fmla="*/ 1097715 h 1510344"/>
                <a:gd name="connsiteX94" fmla="*/ 706 w 3402673"/>
                <a:gd name="connsiteY94" fmla="*/ 1093715 h 1510344"/>
                <a:gd name="connsiteX95" fmla="*/ 8029 w 3402673"/>
                <a:gd name="connsiteY95" fmla="*/ 1127909 h 1510344"/>
                <a:gd name="connsiteX96" fmla="*/ 16017 w 3402673"/>
                <a:gd name="connsiteY96" fmla="*/ 1134958 h 1510344"/>
                <a:gd name="connsiteX97" fmla="*/ 24386 w 3402673"/>
                <a:gd name="connsiteY97" fmla="*/ 1140768 h 1510344"/>
                <a:gd name="connsiteX98" fmla="*/ 42550 w 3402673"/>
                <a:gd name="connsiteY98" fmla="*/ 1147150 h 1510344"/>
                <a:gd name="connsiteX99" fmla="*/ 12118 w 3402673"/>
                <a:gd name="connsiteY99" fmla="*/ 1144388 h 1510344"/>
                <a:gd name="connsiteX100" fmla="*/ 24196 w 3402673"/>
                <a:gd name="connsiteY100" fmla="*/ 1183726 h 1510344"/>
                <a:gd name="connsiteX101" fmla="*/ 38081 w 3402673"/>
                <a:gd name="connsiteY101" fmla="*/ 1221254 h 1510344"/>
                <a:gd name="connsiteX102" fmla="*/ 51585 w 3402673"/>
                <a:gd name="connsiteY102" fmla="*/ 1242114 h 1510344"/>
                <a:gd name="connsiteX103" fmla="*/ 65090 w 3402673"/>
                <a:gd name="connsiteY103" fmla="*/ 1264307 h 1510344"/>
                <a:gd name="connsiteX104" fmla="*/ 90291 w 3402673"/>
                <a:gd name="connsiteY104" fmla="*/ 1307456 h 1510344"/>
                <a:gd name="connsiteX105" fmla="*/ 130234 w 3402673"/>
                <a:gd name="connsiteY105" fmla="*/ 1355747 h 1510344"/>
                <a:gd name="connsiteX106" fmla="*/ 385581 w 3402673"/>
                <a:gd name="connsiteY106" fmla="*/ 1419946 h 1510344"/>
                <a:gd name="connsiteX107" fmla="*/ 645018 w 3402673"/>
                <a:gd name="connsiteY107" fmla="*/ 1472905 h 15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402673" h="1510344">
                  <a:moveTo>
                    <a:pt x="645113" y="1473000"/>
                  </a:moveTo>
                  <a:cubicBezTo>
                    <a:pt x="649583" y="1442711"/>
                    <a:pt x="644257" y="1410992"/>
                    <a:pt x="660805" y="1399086"/>
                  </a:cubicBezTo>
                  <a:cubicBezTo>
                    <a:pt x="685912" y="1387942"/>
                    <a:pt x="704171" y="1409183"/>
                    <a:pt x="722145" y="1430328"/>
                  </a:cubicBezTo>
                  <a:cubicBezTo>
                    <a:pt x="740214" y="1451759"/>
                    <a:pt x="757903" y="1473191"/>
                    <a:pt x="783010" y="1462427"/>
                  </a:cubicBezTo>
                  <a:cubicBezTo>
                    <a:pt x="786624" y="1446711"/>
                    <a:pt x="790428" y="1430328"/>
                    <a:pt x="794137" y="1414136"/>
                  </a:cubicBezTo>
                  <a:cubicBezTo>
                    <a:pt x="802220" y="1420708"/>
                    <a:pt x="810304" y="1427756"/>
                    <a:pt x="818483" y="1434996"/>
                  </a:cubicBezTo>
                  <a:cubicBezTo>
                    <a:pt x="826566" y="1442330"/>
                    <a:pt x="834650" y="1450045"/>
                    <a:pt x="842829" y="1457760"/>
                  </a:cubicBezTo>
                  <a:cubicBezTo>
                    <a:pt x="859091" y="1473286"/>
                    <a:pt x="875544" y="1489002"/>
                    <a:pt x="892187" y="1503671"/>
                  </a:cubicBezTo>
                  <a:cubicBezTo>
                    <a:pt x="927374" y="1506147"/>
                    <a:pt x="962466" y="1508624"/>
                    <a:pt x="998034" y="1509290"/>
                  </a:cubicBezTo>
                  <a:cubicBezTo>
                    <a:pt x="1033507" y="1510148"/>
                    <a:pt x="1069075" y="1510910"/>
                    <a:pt x="1105023" y="1509767"/>
                  </a:cubicBezTo>
                  <a:cubicBezTo>
                    <a:pt x="1107021" y="1491764"/>
                    <a:pt x="1109683" y="1475286"/>
                    <a:pt x="1117957" y="1470333"/>
                  </a:cubicBezTo>
                  <a:cubicBezTo>
                    <a:pt x="1149436" y="1463475"/>
                    <a:pt x="1185194" y="1489955"/>
                    <a:pt x="1224851" y="1504242"/>
                  </a:cubicBezTo>
                  <a:cubicBezTo>
                    <a:pt x="1231604" y="1502813"/>
                    <a:pt x="1238356" y="1501194"/>
                    <a:pt x="1244822" y="1500146"/>
                  </a:cubicBezTo>
                  <a:cubicBezTo>
                    <a:pt x="1251955" y="1490907"/>
                    <a:pt x="1257186" y="1474334"/>
                    <a:pt x="1260419" y="1464142"/>
                  </a:cubicBezTo>
                  <a:cubicBezTo>
                    <a:pt x="1278583" y="1470429"/>
                    <a:pt x="1293895" y="1479096"/>
                    <a:pt x="1307875" y="1488050"/>
                  </a:cubicBezTo>
                  <a:cubicBezTo>
                    <a:pt x="1532409" y="1443568"/>
                    <a:pt x="1771209" y="1396324"/>
                    <a:pt x="2035210" y="1372988"/>
                  </a:cubicBezTo>
                  <a:cubicBezTo>
                    <a:pt x="2051092" y="1366606"/>
                    <a:pt x="2066974" y="1360320"/>
                    <a:pt x="2082761" y="1354319"/>
                  </a:cubicBezTo>
                  <a:cubicBezTo>
                    <a:pt x="2098548" y="1348318"/>
                    <a:pt x="2114049" y="1343270"/>
                    <a:pt x="2129456" y="1338602"/>
                  </a:cubicBezTo>
                  <a:cubicBezTo>
                    <a:pt x="2160078" y="1329458"/>
                    <a:pt x="2189655" y="1323172"/>
                    <a:pt x="2216664" y="1322505"/>
                  </a:cubicBezTo>
                  <a:cubicBezTo>
                    <a:pt x="2254609" y="1326696"/>
                    <a:pt x="2291889" y="1346508"/>
                    <a:pt x="2327837" y="1368416"/>
                  </a:cubicBezTo>
                  <a:cubicBezTo>
                    <a:pt x="2345811" y="1379465"/>
                    <a:pt x="2363405" y="1391085"/>
                    <a:pt x="2380428" y="1402039"/>
                  </a:cubicBezTo>
                  <a:cubicBezTo>
                    <a:pt x="2397356" y="1413279"/>
                    <a:pt x="2413619" y="1424137"/>
                    <a:pt x="2429406" y="1432709"/>
                  </a:cubicBezTo>
                  <a:cubicBezTo>
                    <a:pt x="2459648" y="1350509"/>
                    <a:pt x="2523651" y="1307932"/>
                    <a:pt x="2586703" y="1264593"/>
                  </a:cubicBezTo>
                  <a:cubicBezTo>
                    <a:pt x="2602395" y="1253735"/>
                    <a:pt x="2618087" y="1242781"/>
                    <a:pt x="2633018" y="1231256"/>
                  </a:cubicBezTo>
                  <a:cubicBezTo>
                    <a:pt x="2647854" y="1219826"/>
                    <a:pt x="2662024" y="1207729"/>
                    <a:pt x="2674957" y="1194108"/>
                  </a:cubicBezTo>
                  <a:cubicBezTo>
                    <a:pt x="2700730" y="1166962"/>
                    <a:pt x="2721367" y="1134196"/>
                    <a:pt x="2731638" y="1090190"/>
                  </a:cubicBezTo>
                  <a:cubicBezTo>
                    <a:pt x="2776145" y="1115717"/>
                    <a:pt x="2842621" y="1154008"/>
                    <a:pt x="2868203" y="1111431"/>
                  </a:cubicBezTo>
                  <a:cubicBezTo>
                    <a:pt x="2906339" y="1047709"/>
                    <a:pt x="2953224" y="982082"/>
                    <a:pt x="3011997" y="930837"/>
                  </a:cubicBezTo>
                  <a:cubicBezTo>
                    <a:pt x="3041383" y="905215"/>
                    <a:pt x="3073813" y="883212"/>
                    <a:pt x="3109571" y="866829"/>
                  </a:cubicBezTo>
                  <a:cubicBezTo>
                    <a:pt x="3127450" y="858638"/>
                    <a:pt x="3146185" y="851875"/>
                    <a:pt x="3165776" y="846731"/>
                  </a:cubicBezTo>
                  <a:cubicBezTo>
                    <a:pt x="3185367" y="841588"/>
                    <a:pt x="3205909" y="837968"/>
                    <a:pt x="3227116" y="837016"/>
                  </a:cubicBezTo>
                  <a:cubicBezTo>
                    <a:pt x="3257073" y="841493"/>
                    <a:pt x="3283892" y="867972"/>
                    <a:pt x="3307097" y="891118"/>
                  </a:cubicBezTo>
                  <a:cubicBezTo>
                    <a:pt x="3330301" y="914359"/>
                    <a:pt x="3349797" y="934266"/>
                    <a:pt x="3365964" y="925979"/>
                  </a:cubicBezTo>
                  <a:cubicBezTo>
                    <a:pt x="3378042" y="919121"/>
                    <a:pt x="3383653" y="907977"/>
                    <a:pt x="3385935" y="894642"/>
                  </a:cubicBezTo>
                  <a:cubicBezTo>
                    <a:pt x="3388313" y="881307"/>
                    <a:pt x="3386221" y="865305"/>
                    <a:pt x="3384509" y="849494"/>
                  </a:cubicBezTo>
                  <a:cubicBezTo>
                    <a:pt x="3380895" y="817775"/>
                    <a:pt x="3376996" y="785771"/>
                    <a:pt x="3402673" y="772817"/>
                  </a:cubicBezTo>
                  <a:cubicBezTo>
                    <a:pt x="3380610" y="756911"/>
                    <a:pt x="3358261" y="741385"/>
                    <a:pt x="3335817" y="726335"/>
                  </a:cubicBezTo>
                  <a:cubicBezTo>
                    <a:pt x="3324595" y="718811"/>
                    <a:pt x="3313278" y="711381"/>
                    <a:pt x="3301961" y="703952"/>
                  </a:cubicBezTo>
                  <a:cubicBezTo>
                    <a:pt x="3290644" y="696522"/>
                    <a:pt x="3279232" y="689283"/>
                    <a:pt x="3267724" y="682520"/>
                  </a:cubicBezTo>
                  <a:cubicBezTo>
                    <a:pt x="3221505" y="654993"/>
                    <a:pt x="3174716" y="628895"/>
                    <a:pt x="3127545" y="603939"/>
                  </a:cubicBezTo>
                  <a:cubicBezTo>
                    <a:pt x="3079899" y="579841"/>
                    <a:pt x="3031683" y="557362"/>
                    <a:pt x="2983276" y="535359"/>
                  </a:cubicBezTo>
                  <a:cubicBezTo>
                    <a:pt x="2959120" y="524120"/>
                    <a:pt x="2934489" y="514214"/>
                    <a:pt x="2909953" y="504117"/>
                  </a:cubicBezTo>
                  <a:lnTo>
                    <a:pt x="2836059" y="474399"/>
                  </a:lnTo>
                  <a:cubicBezTo>
                    <a:pt x="2638058" y="397247"/>
                    <a:pt x="2435397" y="335239"/>
                    <a:pt x="2231690" y="265421"/>
                  </a:cubicBezTo>
                  <a:cubicBezTo>
                    <a:pt x="2211148" y="268850"/>
                    <a:pt x="2178623" y="266849"/>
                    <a:pt x="2136683" y="262087"/>
                  </a:cubicBezTo>
                  <a:cubicBezTo>
                    <a:pt x="2094649" y="257515"/>
                    <a:pt x="2043484" y="249038"/>
                    <a:pt x="1985853" y="238465"/>
                  </a:cubicBezTo>
                  <a:cubicBezTo>
                    <a:pt x="1956942" y="233512"/>
                    <a:pt x="1926509" y="227892"/>
                    <a:pt x="1894841" y="221796"/>
                  </a:cubicBezTo>
                  <a:cubicBezTo>
                    <a:pt x="1879054" y="218653"/>
                    <a:pt x="1862886" y="215414"/>
                    <a:pt x="1846434" y="212176"/>
                  </a:cubicBezTo>
                  <a:cubicBezTo>
                    <a:pt x="1829981" y="209128"/>
                    <a:pt x="1813243" y="205889"/>
                    <a:pt x="1796315" y="202746"/>
                  </a:cubicBezTo>
                  <a:cubicBezTo>
                    <a:pt x="1762459" y="196079"/>
                    <a:pt x="1727747" y="189221"/>
                    <a:pt x="1692370" y="182172"/>
                  </a:cubicBezTo>
                  <a:cubicBezTo>
                    <a:pt x="1656992" y="175505"/>
                    <a:pt x="1621139" y="168551"/>
                    <a:pt x="1585095" y="161408"/>
                  </a:cubicBezTo>
                  <a:cubicBezTo>
                    <a:pt x="1440827" y="133595"/>
                    <a:pt x="1293610" y="106163"/>
                    <a:pt x="1166934" y="82445"/>
                  </a:cubicBezTo>
                  <a:cubicBezTo>
                    <a:pt x="1103407" y="71111"/>
                    <a:pt x="1045395" y="59395"/>
                    <a:pt x="995276" y="49679"/>
                  </a:cubicBezTo>
                  <a:cubicBezTo>
                    <a:pt x="970265" y="44631"/>
                    <a:pt x="947345" y="39488"/>
                    <a:pt x="926803" y="34820"/>
                  </a:cubicBezTo>
                  <a:cubicBezTo>
                    <a:pt x="906261" y="30248"/>
                    <a:pt x="888097" y="25772"/>
                    <a:pt x="872881" y="21485"/>
                  </a:cubicBezTo>
                  <a:cubicBezTo>
                    <a:pt x="865178" y="21104"/>
                    <a:pt x="857570" y="20628"/>
                    <a:pt x="849962" y="20438"/>
                  </a:cubicBezTo>
                  <a:cubicBezTo>
                    <a:pt x="782630" y="6245"/>
                    <a:pt x="706739" y="-2041"/>
                    <a:pt x="632369" y="435"/>
                  </a:cubicBezTo>
                  <a:cubicBezTo>
                    <a:pt x="595185" y="1673"/>
                    <a:pt x="558285" y="5960"/>
                    <a:pt x="523383" y="13008"/>
                  </a:cubicBezTo>
                  <a:cubicBezTo>
                    <a:pt x="488196" y="20533"/>
                    <a:pt x="454910" y="31010"/>
                    <a:pt x="424668" y="45393"/>
                  </a:cubicBezTo>
                  <a:cubicBezTo>
                    <a:pt x="396423" y="64062"/>
                    <a:pt x="368083" y="84827"/>
                    <a:pt x="339837" y="106734"/>
                  </a:cubicBezTo>
                  <a:cubicBezTo>
                    <a:pt x="311402" y="128927"/>
                    <a:pt x="283442" y="151692"/>
                    <a:pt x="255483" y="174647"/>
                  </a:cubicBezTo>
                  <a:cubicBezTo>
                    <a:pt x="279068" y="204461"/>
                    <a:pt x="300085" y="234750"/>
                    <a:pt x="317964" y="264182"/>
                  </a:cubicBezTo>
                  <a:cubicBezTo>
                    <a:pt x="264993" y="257229"/>
                    <a:pt x="211260" y="251133"/>
                    <a:pt x="189482" y="282089"/>
                  </a:cubicBezTo>
                  <a:cubicBezTo>
                    <a:pt x="130995" y="317522"/>
                    <a:pt x="118061" y="358099"/>
                    <a:pt x="124338" y="404295"/>
                  </a:cubicBezTo>
                  <a:cubicBezTo>
                    <a:pt x="130710" y="450396"/>
                    <a:pt x="155626" y="502784"/>
                    <a:pt x="174266" y="562982"/>
                  </a:cubicBezTo>
                  <a:cubicBezTo>
                    <a:pt x="188246" y="589461"/>
                    <a:pt x="184347" y="622322"/>
                    <a:pt x="182635" y="655374"/>
                  </a:cubicBezTo>
                  <a:cubicBezTo>
                    <a:pt x="180923" y="688426"/>
                    <a:pt x="181304" y="721668"/>
                    <a:pt x="202701" y="749195"/>
                  </a:cubicBezTo>
                  <a:cubicBezTo>
                    <a:pt x="186629" y="747195"/>
                    <a:pt x="174456" y="745862"/>
                    <a:pt x="162378" y="744528"/>
                  </a:cubicBezTo>
                  <a:cubicBezTo>
                    <a:pt x="150300" y="743195"/>
                    <a:pt x="138127" y="741671"/>
                    <a:pt x="121960" y="740147"/>
                  </a:cubicBezTo>
                  <a:cubicBezTo>
                    <a:pt x="119583" y="764816"/>
                    <a:pt x="144404" y="759101"/>
                    <a:pt x="167038" y="757577"/>
                  </a:cubicBezTo>
                  <a:cubicBezTo>
                    <a:pt x="189672" y="755863"/>
                    <a:pt x="209834" y="758530"/>
                    <a:pt x="196900" y="798440"/>
                  </a:cubicBezTo>
                  <a:cubicBezTo>
                    <a:pt x="166753" y="778151"/>
                    <a:pt x="131185" y="807393"/>
                    <a:pt x="99706" y="804250"/>
                  </a:cubicBezTo>
                  <a:cubicBezTo>
                    <a:pt x="104652" y="837968"/>
                    <a:pt x="131661" y="844731"/>
                    <a:pt x="156862" y="851875"/>
                  </a:cubicBezTo>
                  <a:cubicBezTo>
                    <a:pt x="181969" y="858733"/>
                    <a:pt x="205174" y="865972"/>
                    <a:pt x="201275" y="898833"/>
                  </a:cubicBezTo>
                  <a:cubicBezTo>
                    <a:pt x="192525" y="906072"/>
                    <a:pt x="171413" y="882641"/>
                    <a:pt x="151156" y="867972"/>
                  </a:cubicBezTo>
                  <a:cubicBezTo>
                    <a:pt x="130805" y="853113"/>
                    <a:pt x="111594" y="847112"/>
                    <a:pt x="107790" y="888165"/>
                  </a:cubicBezTo>
                  <a:cubicBezTo>
                    <a:pt x="106268" y="904643"/>
                    <a:pt x="137176" y="907787"/>
                    <a:pt x="152678" y="909691"/>
                  </a:cubicBezTo>
                  <a:cubicBezTo>
                    <a:pt x="128427" y="915121"/>
                    <a:pt x="107219" y="924455"/>
                    <a:pt x="90291" y="936457"/>
                  </a:cubicBezTo>
                  <a:cubicBezTo>
                    <a:pt x="73363" y="948554"/>
                    <a:pt x="61000" y="963508"/>
                    <a:pt x="54058" y="980462"/>
                  </a:cubicBezTo>
                  <a:cubicBezTo>
                    <a:pt x="40458" y="1014466"/>
                    <a:pt x="48827" y="1056472"/>
                    <a:pt x="88770" y="1102001"/>
                  </a:cubicBezTo>
                  <a:cubicBezTo>
                    <a:pt x="81542" y="1101144"/>
                    <a:pt x="74029" y="1098572"/>
                    <a:pt x="65945" y="1095048"/>
                  </a:cubicBezTo>
                  <a:cubicBezTo>
                    <a:pt x="57862" y="1091524"/>
                    <a:pt x="49303" y="1087142"/>
                    <a:pt x="41124" y="1083428"/>
                  </a:cubicBezTo>
                  <a:cubicBezTo>
                    <a:pt x="32755" y="1079618"/>
                    <a:pt x="24291" y="1076189"/>
                    <a:pt x="16968" y="1074665"/>
                  </a:cubicBezTo>
                  <a:cubicBezTo>
                    <a:pt x="13259" y="1073807"/>
                    <a:pt x="9075" y="1073426"/>
                    <a:pt x="6317" y="1073617"/>
                  </a:cubicBezTo>
                  <a:cubicBezTo>
                    <a:pt x="3464" y="1073807"/>
                    <a:pt x="-816" y="1074570"/>
                    <a:pt x="135" y="1075998"/>
                  </a:cubicBezTo>
                  <a:cubicBezTo>
                    <a:pt x="135" y="1076284"/>
                    <a:pt x="135" y="1076951"/>
                    <a:pt x="135" y="1077332"/>
                  </a:cubicBezTo>
                  <a:lnTo>
                    <a:pt x="326" y="1077998"/>
                  </a:lnTo>
                  <a:cubicBezTo>
                    <a:pt x="326" y="1077998"/>
                    <a:pt x="326" y="1078094"/>
                    <a:pt x="326" y="1078189"/>
                  </a:cubicBezTo>
                  <a:lnTo>
                    <a:pt x="896" y="1078379"/>
                  </a:lnTo>
                  <a:lnTo>
                    <a:pt x="2132" y="1078856"/>
                  </a:lnTo>
                  <a:cubicBezTo>
                    <a:pt x="3749" y="1079522"/>
                    <a:pt x="5556" y="1080380"/>
                    <a:pt x="7363" y="1081332"/>
                  </a:cubicBezTo>
                  <a:cubicBezTo>
                    <a:pt x="11547" y="1083428"/>
                    <a:pt x="16017" y="1085714"/>
                    <a:pt x="20487" y="1088000"/>
                  </a:cubicBezTo>
                  <a:cubicBezTo>
                    <a:pt x="24862" y="1090286"/>
                    <a:pt x="29712" y="1092667"/>
                    <a:pt x="34086" y="1094381"/>
                  </a:cubicBezTo>
                  <a:cubicBezTo>
                    <a:pt x="38461" y="1096191"/>
                    <a:pt x="42455" y="1097429"/>
                    <a:pt x="45784" y="1097715"/>
                  </a:cubicBezTo>
                  <a:cubicBezTo>
                    <a:pt x="30758" y="1096382"/>
                    <a:pt x="15732" y="1095048"/>
                    <a:pt x="706" y="1093715"/>
                  </a:cubicBezTo>
                  <a:cubicBezTo>
                    <a:pt x="2893" y="1105240"/>
                    <a:pt x="5461" y="1116575"/>
                    <a:pt x="8029" y="1127909"/>
                  </a:cubicBezTo>
                  <a:cubicBezTo>
                    <a:pt x="10121" y="1130386"/>
                    <a:pt x="13354" y="1132767"/>
                    <a:pt x="16017" y="1134958"/>
                  </a:cubicBezTo>
                  <a:cubicBezTo>
                    <a:pt x="18775" y="1137149"/>
                    <a:pt x="21628" y="1139149"/>
                    <a:pt x="24386" y="1140768"/>
                  </a:cubicBezTo>
                  <a:cubicBezTo>
                    <a:pt x="30092" y="1144197"/>
                    <a:pt x="36369" y="1146579"/>
                    <a:pt x="42550" y="1147150"/>
                  </a:cubicBezTo>
                  <a:cubicBezTo>
                    <a:pt x="32375" y="1146197"/>
                    <a:pt x="22294" y="1145340"/>
                    <a:pt x="12118" y="1144388"/>
                  </a:cubicBezTo>
                  <a:cubicBezTo>
                    <a:pt x="16017" y="1157723"/>
                    <a:pt x="20011" y="1170867"/>
                    <a:pt x="24196" y="1183726"/>
                  </a:cubicBezTo>
                  <a:cubicBezTo>
                    <a:pt x="28285" y="1196585"/>
                    <a:pt x="33326" y="1209158"/>
                    <a:pt x="38081" y="1221254"/>
                  </a:cubicBezTo>
                  <a:cubicBezTo>
                    <a:pt x="42646" y="1227922"/>
                    <a:pt x="47020" y="1234875"/>
                    <a:pt x="51585" y="1242114"/>
                  </a:cubicBezTo>
                  <a:cubicBezTo>
                    <a:pt x="56245" y="1249353"/>
                    <a:pt x="60715" y="1256878"/>
                    <a:pt x="65090" y="1264307"/>
                  </a:cubicBezTo>
                  <a:cubicBezTo>
                    <a:pt x="73839" y="1279166"/>
                    <a:pt x="82208" y="1294025"/>
                    <a:pt x="90291" y="1307456"/>
                  </a:cubicBezTo>
                  <a:cubicBezTo>
                    <a:pt x="106268" y="1334126"/>
                    <a:pt x="119773" y="1354319"/>
                    <a:pt x="130234" y="1355747"/>
                  </a:cubicBezTo>
                  <a:cubicBezTo>
                    <a:pt x="213638" y="1377846"/>
                    <a:pt x="299515" y="1399848"/>
                    <a:pt x="385581" y="1419946"/>
                  </a:cubicBezTo>
                  <a:cubicBezTo>
                    <a:pt x="471648" y="1440044"/>
                    <a:pt x="558190" y="1458332"/>
                    <a:pt x="645018" y="147290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37AEC11-FBA0-7F87-6997-A32E3FCF7EE3}"/>
                </a:ext>
              </a:extLst>
            </p:cNvPr>
            <p:cNvSpPr/>
            <p:nvPr/>
          </p:nvSpPr>
          <p:spPr>
            <a:xfrm rot="20414241">
              <a:off x="1149857" y="3972806"/>
              <a:ext cx="709590" cy="303178"/>
            </a:xfrm>
            <a:custGeom>
              <a:avLst/>
              <a:gdLst>
                <a:gd name="connsiteX0" fmla="*/ 678059 w 3587116"/>
                <a:gd name="connsiteY0" fmla="*/ 1474042 h 1532621"/>
                <a:gd name="connsiteX1" fmla="*/ 696604 w 3587116"/>
                <a:gd name="connsiteY1" fmla="*/ 1400795 h 1532621"/>
                <a:gd name="connsiteX2" fmla="*/ 761463 w 3587116"/>
                <a:gd name="connsiteY2" fmla="*/ 1434799 h 1532621"/>
                <a:gd name="connsiteX3" fmla="*/ 825752 w 3587116"/>
                <a:gd name="connsiteY3" fmla="*/ 1469661 h 1532621"/>
                <a:gd name="connsiteX4" fmla="*/ 838686 w 3587116"/>
                <a:gd name="connsiteY4" fmla="*/ 1421845 h 1532621"/>
                <a:gd name="connsiteX5" fmla="*/ 889755 w 3587116"/>
                <a:gd name="connsiteY5" fmla="*/ 1467946 h 1532621"/>
                <a:gd name="connsiteX6" fmla="*/ 941585 w 3587116"/>
                <a:gd name="connsiteY6" fmla="*/ 1516238 h 1532621"/>
                <a:gd name="connsiteX7" fmla="*/ 1054566 w 3587116"/>
                <a:gd name="connsiteY7" fmla="*/ 1526811 h 1532621"/>
                <a:gd name="connsiteX8" fmla="*/ 1168782 w 3587116"/>
                <a:gd name="connsiteY8" fmla="*/ 1532431 h 1532621"/>
                <a:gd name="connsiteX9" fmla="*/ 1183238 w 3587116"/>
                <a:gd name="connsiteY9" fmla="*/ 1493473 h 1532621"/>
                <a:gd name="connsiteX10" fmla="*/ 1296789 w 3587116"/>
                <a:gd name="connsiteY10" fmla="*/ 1532621 h 1532621"/>
                <a:gd name="connsiteX11" fmla="*/ 1318092 w 3587116"/>
                <a:gd name="connsiteY11" fmla="*/ 1529573 h 1532621"/>
                <a:gd name="connsiteX12" fmla="*/ 1335305 w 3587116"/>
                <a:gd name="connsiteY12" fmla="*/ 1494235 h 1532621"/>
                <a:gd name="connsiteX13" fmla="*/ 1385614 w 3587116"/>
                <a:gd name="connsiteY13" fmla="*/ 1520429 h 1532621"/>
                <a:gd name="connsiteX14" fmla="*/ 1430787 w 3587116"/>
                <a:gd name="connsiteY14" fmla="*/ 1513857 h 1532621"/>
                <a:gd name="connsiteX15" fmla="*/ 1476245 w 3587116"/>
                <a:gd name="connsiteY15" fmla="*/ 1507761 h 1532621"/>
                <a:gd name="connsiteX16" fmla="*/ 1568399 w 3587116"/>
                <a:gd name="connsiteY16" fmla="*/ 1494998 h 1532621"/>
                <a:gd name="connsiteX17" fmla="*/ 1661978 w 3587116"/>
                <a:gd name="connsiteY17" fmla="*/ 1483091 h 1532621"/>
                <a:gd name="connsiteX18" fmla="*/ 1757460 w 3587116"/>
                <a:gd name="connsiteY18" fmla="*/ 1471566 h 1532621"/>
                <a:gd name="connsiteX19" fmla="*/ 1854749 w 3587116"/>
                <a:gd name="connsiteY19" fmla="*/ 1461088 h 1532621"/>
                <a:gd name="connsiteX20" fmla="*/ 1879475 w 3587116"/>
                <a:gd name="connsiteY20" fmla="*/ 1458517 h 1532621"/>
                <a:gd name="connsiteX21" fmla="*/ 1904202 w 3587116"/>
                <a:gd name="connsiteY21" fmla="*/ 1456421 h 1532621"/>
                <a:gd name="connsiteX22" fmla="*/ 1954035 w 3587116"/>
                <a:gd name="connsiteY22" fmla="*/ 1452230 h 1532621"/>
                <a:gd name="connsiteX23" fmla="*/ 2004534 w 3587116"/>
                <a:gd name="connsiteY23" fmla="*/ 1448230 h 1532621"/>
                <a:gd name="connsiteX24" fmla="*/ 2055508 w 3587116"/>
                <a:gd name="connsiteY24" fmla="*/ 1444706 h 1532621"/>
                <a:gd name="connsiteX25" fmla="*/ 2158978 w 3587116"/>
                <a:gd name="connsiteY25" fmla="*/ 1439562 h 1532621"/>
                <a:gd name="connsiteX26" fmla="*/ 2209287 w 3587116"/>
                <a:gd name="connsiteY26" fmla="*/ 1422988 h 1532621"/>
                <a:gd name="connsiteX27" fmla="*/ 2258549 w 3587116"/>
                <a:gd name="connsiteY27" fmla="*/ 1409463 h 1532621"/>
                <a:gd name="connsiteX28" fmla="*/ 2350608 w 3587116"/>
                <a:gd name="connsiteY28" fmla="*/ 1397176 h 1532621"/>
                <a:gd name="connsiteX29" fmla="*/ 2380470 w 3587116"/>
                <a:gd name="connsiteY29" fmla="*/ 1404319 h 1532621"/>
                <a:gd name="connsiteX30" fmla="*/ 2409951 w 3587116"/>
                <a:gd name="connsiteY30" fmla="*/ 1416321 h 1532621"/>
                <a:gd name="connsiteX31" fmla="*/ 2467868 w 3587116"/>
                <a:gd name="connsiteY31" fmla="*/ 1448611 h 1532621"/>
                <a:gd name="connsiteX32" fmla="*/ 2523407 w 3587116"/>
                <a:gd name="connsiteY32" fmla="*/ 1484996 h 1532621"/>
                <a:gd name="connsiteX33" fmla="*/ 2575047 w 3587116"/>
                <a:gd name="connsiteY33" fmla="*/ 1518238 h 1532621"/>
                <a:gd name="connsiteX34" fmla="*/ 2739858 w 3587116"/>
                <a:gd name="connsiteY34" fmla="*/ 1355170 h 1532621"/>
                <a:gd name="connsiteX35" fmla="*/ 2832011 w 3587116"/>
                <a:gd name="connsiteY35" fmla="*/ 1287829 h 1532621"/>
                <a:gd name="connsiteX36" fmla="*/ 2891069 w 3587116"/>
                <a:gd name="connsiteY36" fmla="*/ 1185149 h 1532621"/>
                <a:gd name="connsiteX37" fmla="*/ 3033721 w 3587116"/>
                <a:gd name="connsiteY37" fmla="*/ 1212105 h 1532621"/>
                <a:gd name="connsiteX38" fmla="*/ 3182840 w 3587116"/>
                <a:gd name="connsiteY38" fmla="*/ 1035131 h 1532621"/>
                <a:gd name="connsiteX39" fmla="*/ 3283933 w 3587116"/>
                <a:gd name="connsiteY39" fmla="*/ 973980 h 1532621"/>
                <a:gd name="connsiteX40" fmla="*/ 3342230 w 3587116"/>
                <a:gd name="connsiteY40" fmla="*/ 955692 h 1532621"/>
                <a:gd name="connsiteX41" fmla="*/ 3405758 w 3587116"/>
                <a:gd name="connsiteY41" fmla="*/ 948072 h 1532621"/>
                <a:gd name="connsiteX42" fmla="*/ 3488876 w 3587116"/>
                <a:gd name="connsiteY42" fmla="*/ 1005603 h 1532621"/>
                <a:gd name="connsiteX43" fmla="*/ 3550026 w 3587116"/>
                <a:gd name="connsiteY43" fmla="*/ 1042846 h 1532621"/>
                <a:gd name="connsiteX44" fmla="*/ 3570569 w 3587116"/>
                <a:gd name="connsiteY44" fmla="*/ 1011889 h 1532621"/>
                <a:gd name="connsiteX45" fmla="*/ 3568762 w 3587116"/>
                <a:gd name="connsiteY45" fmla="*/ 966169 h 1532621"/>
                <a:gd name="connsiteX46" fmla="*/ 3587116 w 3587116"/>
                <a:gd name="connsiteY46" fmla="*/ 889207 h 1532621"/>
                <a:gd name="connsiteX47" fmla="*/ 3517787 w 3587116"/>
                <a:gd name="connsiteY47" fmla="*/ 839963 h 1532621"/>
                <a:gd name="connsiteX48" fmla="*/ 3482695 w 3587116"/>
                <a:gd name="connsiteY48" fmla="*/ 816246 h 1532621"/>
                <a:gd name="connsiteX49" fmla="*/ 3447222 w 3587116"/>
                <a:gd name="connsiteY49" fmla="*/ 793386 h 1532621"/>
                <a:gd name="connsiteX50" fmla="*/ 3301907 w 3587116"/>
                <a:gd name="connsiteY50" fmla="*/ 709280 h 1532621"/>
                <a:gd name="connsiteX51" fmla="*/ 3152407 w 3587116"/>
                <a:gd name="connsiteY51" fmla="*/ 634890 h 1532621"/>
                <a:gd name="connsiteX52" fmla="*/ 3114653 w 3587116"/>
                <a:gd name="connsiteY52" fmla="*/ 617269 h 1532621"/>
                <a:gd name="connsiteX53" fmla="*/ 3076517 w 3587116"/>
                <a:gd name="connsiteY53" fmla="*/ 600600 h 1532621"/>
                <a:gd name="connsiteX54" fmla="*/ 2999960 w 3587116"/>
                <a:gd name="connsiteY54" fmla="*/ 567929 h 1532621"/>
                <a:gd name="connsiteX55" fmla="*/ 2372956 w 3587116"/>
                <a:gd name="connsiteY55" fmla="*/ 333614 h 1532621"/>
                <a:gd name="connsiteX56" fmla="*/ 2273956 w 3587116"/>
                <a:gd name="connsiteY56" fmla="*/ 326185 h 1532621"/>
                <a:gd name="connsiteX57" fmla="*/ 2116848 w 3587116"/>
                <a:gd name="connsiteY57" fmla="*/ 296085 h 1532621"/>
                <a:gd name="connsiteX58" fmla="*/ 1699068 w 3587116"/>
                <a:gd name="connsiteY58" fmla="*/ 201883 h 1532621"/>
                <a:gd name="connsiteX59" fmla="*/ 1262648 w 3587116"/>
                <a:gd name="connsiteY59" fmla="*/ 104728 h 1532621"/>
                <a:gd name="connsiteX60" fmla="*/ 1167736 w 3587116"/>
                <a:gd name="connsiteY60" fmla="*/ 83869 h 1532621"/>
                <a:gd name="connsiteX61" fmla="*/ 1083382 w 3587116"/>
                <a:gd name="connsiteY61" fmla="*/ 64533 h 1532621"/>
                <a:gd name="connsiteX62" fmla="*/ 1011865 w 3587116"/>
                <a:gd name="connsiteY62" fmla="*/ 46816 h 1532621"/>
                <a:gd name="connsiteX63" fmla="*/ 955565 w 3587116"/>
                <a:gd name="connsiteY63" fmla="*/ 31195 h 1532621"/>
                <a:gd name="connsiteX64" fmla="*/ 931505 w 3587116"/>
                <a:gd name="connsiteY64" fmla="*/ 29195 h 1532621"/>
                <a:gd name="connsiteX65" fmla="*/ 820521 w 3587116"/>
                <a:gd name="connsiteY65" fmla="*/ 8431 h 1532621"/>
                <a:gd name="connsiteX66" fmla="*/ 703642 w 3587116"/>
                <a:gd name="connsiteY66" fmla="*/ 49 h 1532621"/>
                <a:gd name="connsiteX67" fmla="*/ 588759 w 3587116"/>
                <a:gd name="connsiteY67" fmla="*/ 8145 h 1532621"/>
                <a:gd name="connsiteX68" fmla="*/ 484052 w 3587116"/>
                <a:gd name="connsiteY68" fmla="*/ 36434 h 1532621"/>
                <a:gd name="connsiteX69" fmla="*/ 392945 w 3587116"/>
                <a:gd name="connsiteY69" fmla="*/ 94346 h 1532621"/>
                <a:gd name="connsiteX70" fmla="*/ 302028 w 3587116"/>
                <a:gd name="connsiteY70" fmla="*/ 158830 h 1532621"/>
                <a:gd name="connsiteX71" fmla="*/ 364985 w 3587116"/>
                <a:gd name="connsiteY71" fmla="*/ 250842 h 1532621"/>
                <a:gd name="connsiteX72" fmla="*/ 228990 w 3587116"/>
                <a:gd name="connsiteY72" fmla="*/ 263605 h 1532621"/>
                <a:gd name="connsiteX73" fmla="*/ 156143 w 3587116"/>
                <a:gd name="connsiteY73" fmla="*/ 383144 h 1532621"/>
                <a:gd name="connsiteX74" fmla="*/ 203598 w 3587116"/>
                <a:gd name="connsiteY74" fmla="*/ 543640 h 1532621"/>
                <a:gd name="connsiteX75" fmla="*/ 209400 w 3587116"/>
                <a:gd name="connsiteY75" fmla="*/ 636319 h 1532621"/>
                <a:gd name="connsiteX76" fmla="*/ 227564 w 3587116"/>
                <a:gd name="connsiteY76" fmla="*/ 730902 h 1532621"/>
                <a:gd name="connsiteX77" fmla="*/ 142258 w 3587116"/>
                <a:gd name="connsiteY77" fmla="*/ 718615 h 1532621"/>
                <a:gd name="connsiteX78" fmla="*/ 189523 w 3587116"/>
                <a:gd name="connsiteY78" fmla="*/ 737760 h 1532621"/>
                <a:gd name="connsiteX79" fmla="*/ 219861 w 3587116"/>
                <a:gd name="connsiteY79" fmla="*/ 779860 h 1532621"/>
                <a:gd name="connsiteX80" fmla="*/ 168886 w 3587116"/>
                <a:gd name="connsiteY80" fmla="*/ 774431 h 1532621"/>
                <a:gd name="connsiteX81" fmla="*/ 116485 w 3587116"/>
                <a:gd name="connsiteY81" fmla="*/ 781861 h 1532621"/>
                <a:gd name="connsiteX82" fmla="*/ 175543 w 3587116"/>
                <a:gd name="connsiteY82" fmla="*/ 831676 h 1532621"/>
                <a:gd name="connsiteX83" fmla="*/ 221192 w 3587116"/>
                <a:gd name="connsiteY83" fmla="*/ 880349 h 1532621"/>
                <a:gd name="connsiteX84" fmla="*/ 168981 w 3587116"/>
                <a:gd name="connsiteY84" fmla="*/ 847488 h 1532621"/>
                <a:gd name="connsiteX85" fmla="*/ 122192 w 3587116"/>
                <a:gd name="connsiteY85" fmla="*/ 865966 h 1532621"/>
                <a:gd name="connsiteX86" fmla="*/ 138739 w 3587116"/>
                <a:gd name="connsiteY86" fmla="*/ 882731 h 1532621"/>
                <a:gd name="connsiteX87" fmla="*/ 169267 w 3587116"/>
                <a:gd name="connsiteY87" fmla="*/ 889207 h 1532621"/>
                <a:gd name="connsiteX88" fmla="*/ 61802 w 3587116"/>
                <a:gd name="connsiteY88" fmla="*/ 956073 h 1532621"/>
                <a:gd name="connsiteX89" fmla="*/ 94612 w 3587116"/>
                <a:gd name="connsiteY89" fmla="*/ 1078850 h 1532621"/>
                <a:gd name="connsiteX90" fmla="*/ 70456 w 3587116"/>
                <a:gd name="connsiteY90" fmla="*/ 1070944 h 1532621"/>
                <a:gd name="connsiteX91" fmla="*/ 44303 w 3587116"/>
                <a:gd name="connsiteY91" fmla="*/ 1058371 h 1532621"/>
                <a:gd name="connsiteX92" fmla="*/ 18626 w 3587116"/>
                <a:gd name="connsiteY92" fmla="*/ 1048656 h 1532621"/>
                <a:gd name="connsiteX93" fmla="*/ 7119 w 3587116"/>
                <a:gd name="connsiteY93" fmla="*/ 1047227 h 1532621"/>
                <a:gd name="connsiteX94" fmla="*/ 81 w 3587116"/>
                <a:gd name="connsiteY94" fmla="*/ 1049323 h 1532621"/>
                <a:gd name="connsiteX95" fmla="*/ 81 w 3587116"/>
                <a:gd name="connsiteY95" fmla="*/ 1050656 h 1532621"/>
                <a:gd name="connsiteX96" fmla="*/ 462 w 3587116"/>
                <a:gd name="connsiteY96" fmla="*/ 1051323 h 1532621"/>
                <a:gd name="connsiteX97" fmla="*/ 1318 w 3587116"/>
                <a:gd name="connsiteY97" fmla="*/ 1051799 h 1532621"/>
                <a:gd name="connsiteX98" fmla="*/ 2649 w 3587116"/>
                <a:gd name="connsiteY98" fmla="*/ 1052371 h 1532621"/>
                <a:gd name="connsiteX99" fmla="*/ 8260 w 3587116"/>
                <a:gd name="connsiteY99" fmla="*/ 1055038 h 1532621"/>
                <a:gd name="connsiteX100" fmla="*/ 22145 w 3587116"/>
                <a:gd name="connsiteY100" fmla="*/ 1062182 h 1532621"/>
                <a:gd name="connsiteX101" fmla="*/ 36505 w 3587116"/>
                <a:gd name="connsiteY101" fmla="*/ 1069135 h 1532621"/>
                <a:gd name="connsiteX102" fmla="*/ 48868 w 3587116"/>
                <a:gd name="connsiteY102" fmla="*/ 1072945 h 1532621"/>
                <a:gd name="connsiteX103" fmla="*/ 462 w 3587116"/>
                <a:gd name="connsiteY103" fmla="*/ 1067230 h 1532621"/>
                <a:gd name="connsiteX104" fmla="*/ 7119 w 3587116"/>
                <a:gd name="connsiteY104" fmla="*/ 1101710 h 1532621"/>
                <a:gd name="connsiteX105" fmla="*/ 8926 w 3587116"/>
                <a:gd name="connsiteY105" fmla="*/ 1103615 h 1532621"/>
                <a:gd name="connsiteX106" fmla="*/ 11113 w 3587116"/>
                <a:gd name="connsiteY106" fmla="*/ 1105520 h 1532621"/>
                <a:gd name="connsiteX107" fmla="*/ 15488 w 3587116"/>
                <a:gd name="connsiteY107" fmla="*/ 1109044 h 1532621"/>
                <a:gd name="connsiteX108" fmla="*/ 24332 w 3587116"/>
                <a:gd name="connsiteY108" fmla="*/ 1115236 h 1532621"/>
                <a:gd name="connsiteX109" fmla="*/ 43543 w 3587116"/>
                <a:gd name="connsiteY109" fmla="*/ 1122284 h 1532621"/>
                <a:gd name="connsiteX110" fmla="*/ 10828 w 3587116"/>
                <a:gd name="connsiteY110" fmla="*/ 1118379 h 1532621"/>
                <a:gd name="connsiteX111" fmla="*/ 22430 w 3587116"/>
                <a:gd name="connsiteY111" fmla="*/ 1158193 h 1532621"/>
                <a:gd name="connsiteX112" fmla="*/ 36030 w 3587116"/>
                <a:gd name="connsiteY112" fmla="*/ 1196198 h 1532621"/>
                <a:gd name="connsiteX113" fmla="*/ 49819 w 3587116"/>
                <a:gd name="connsiteY113" fmla="*/ 1217629 h 1532621"/>
                <a:gd name="connsiteX114" fmla="*/ 63609 w 3587116"/>
                <a:gd name="connsiteY114" fmla="*/ 1240299 h 1532621"/>
                <a:gd name="connsiteX115" fmla="*/ 89191 w 3587116"/>
                <a:gd name="connsiteY115" fmla="*/ 1284400 h 1532621"/>
                <a:gd name="connsiteX116" fmla="*/ 111635 w 3587116"/>
                <a:gd name="connsiteY116" fmla="*/ 1318880 h 1532621"/>
                <a:gd name="connsiteX117" fmla="*/ 130370 w 3587116"/>
                <a:gd name="connsiteY117" fmla="*/ 1334311 h 1532621"/>
                <a:gd name="connsiteX118" fmla="*/ 401695 w 3587116"/>
                <a:gd name="connsiteY118" fmla="*/ 1409177 h 1532621"/>
                <a:gd name="connsiteX119" fmla="*/ 677774 w 3587116"/>
                <a:gd name="connsiteY119" fmla="*/ 1473661 h 153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587116" h="1532621">
                  <a:moveTo>
                    <a:pt x="678059" y="1474042"/>
                  </a:moveTo>
                  <a:cubicBezTo>
                    <a:pt x="683575" y="1443943"/>
                    <a:pt x="678630" y="1411940"/>
                    <a:pt x="696604" y="1400795"/>
                  </a:cubicBezTo>
                  <a:cubicBezTo>
                    <a:pt x="723613" y="1390794"/>
                    <a:pt x="742728" y="1412701"/>
                    <a:pt x="761463" y="1434799"/>
                  </a:cubicBezTo>
                  <a:cubicBezTo>
                    <a:pt x="780198" y="1457088"/>
                    <a:pt x="798648" y="1479376"/>
                    <a:pt x="825752" y="1469661"/>
                  </a:cubicBezTo>
                  <a:cubicBezTo>
                    <a:pt x="829936" y="1454135"/>
                    <a:pt x="834406" y="1437848"/>
                    <a:pt x="838686" y="1421845"/>
                  </a:cubicBezTo>
                  <a:cubicBezTo>
                    <a:pt x="855709" y="1435657"/>
                    <a:pt x="872637" y="1451659"/>
                    <a:pt x="889755" y="1467946"/>
                  </a:cubicBezTo>
                  <a:cubicBezTo>
                    <a:pt x="906873" y="1484234"/>
                    <a:pt x="924087" y="1500712"/>
                    <a:pt x="941585" y="1516238"/>
                  </a:cubicBezTo>
                  <a:cubicBezTo>
                    <a:pt x="979055" y="1520620"/>
                    <a:pt x="1016620" y="1524525"/>
                    <a:pt x="1054566" y="1526811"/>
                  </a:cubicBezTo>
                  <a:cubicBezTo>
                    <a:pt x="1092416" y="1529668"/>
                    <a:pt x="1130361" y="1531764"/>
                    <a:pt x="1168782" y="1532431"/>
                  </a:cubicBezTo>
                  <a:cubicBezTo>
                    <a:pt x="1171255" y="1514428"/>
                    <a:pt x="1174393" y="1498045"/>
                    <a:pt x="1183238" y="1493473"/>
                  </a:cubicBezTo>
                  <a:cubicBezTo>
                    <a:pt x="1216809" y="1488425"/>
                    <a:pt x="1254659" y="1516333"/>
                    <a:pt x="1296789" y="1532621"/>
                  </a:cubicBezTo>
                  <a:cubicBezTo>
                    <a:pt x="1304017" y="1531383"/>
                    <a:pt x="1311149" y="1530526"/>
                    <a:pt x="1318092" y="1529573"/>
                  </a:cubicBezTo>
                  <a:cubicBezTo>
                    <a:pt x="1325795" y="1520620"/>
                    <a:pt x="1331691" y="1504237"/>
                    <a:pt x="1335305" y="1494235"/>
                  </a:cubicBezTo>
                  <a:cubicBezTo>
                    <a:pt x="1354515" y="1501379"/>
                    <a:pt x="1370778" y="1510809"/>
                    <a:pt x="1385614" y="1520429"/>
                  </a:cubicBezTo>
                  <a:cubicBezTo>
                    <a:pt x="1400640" y="1518238"/>
                    <a:pt x="1415761" y="1516048"/>
                    <a:pt x="1430787" y="1513857"/>
                  </a:cubicBezTo>
                  <a:cubicBezTo>
                    <a:pt x="1445908" y="1511857"/>
                    <a:pt x="1461029" y="1509761"/>
                    <a:pt x="1476245" y="1507761"/>
                  </a:cubicBezTo>
                  <a:cubicBezTo>
                    <a:pt x="1506868" y="1503570"/>
                    <a:pt x="1537586" y="1499284"/>
                    <a:pt x="1568399" y="1494998"/>
                  </a:cubicBezTo>
                  <a:cubicBezTo>
                    <a:pt x="1599497" y="1490997"/>
                    <a:pt x="1630690" y="1487092"/>
                    <a:pt x="1661978" y="1483091"/>
                  </a:cubicBezTo>
                  <a:cubicBezTo>
                    <a:pt x="1693457" y="1479186"/>
                    <a:pt x="1725506" y="1474804"/>
                    <a:pt x="1757460" y="1471566"/>
                  </a:cubicBezTo>
                  <a:cubicBezTo>
                    <a:pt x="1789700" y="1468137"/>
                    <a:pt x="1822129" y="1464613"/>
                    <a:pt x="1854749" y="1461088"/>
                  </a:cubicBezTo>
                  <a:cubicBezTo>
                    <a:pt x="1862928" y="1460231"/>
                    <a:pt x="1871202" y="1459374"/>
                    <a:pt x="1879475" y="1458517"/>
                  </a:cubicBezTo>
                  <a:cubicBezTo>
                    <a:pt x="1887654" y="1457850"/>
                    <a:pt x="1895928" y="1457088"/>
                    <a:pt x="1904202" y="1456421"/>
                  </a:cubicBezTo>
                  <a:cubicBezTo>
                    <a:pt x="1920749" y="1454992"/>
                    <a:pt x="1937392" y="1453659"/>
                    <a:pt x="1954035" y="1452230"/>
                  </a:cubicBezTo>
                  <a:cubicBezTo>
                    <a:pt x="1970773" y="1450897"/>
                    <a:pt x="1987606" y="1449563"/>
                    <a:pt x="2004534" y="1448230"/>
                  </a:cubicBezTo>
                  <a:cubicBezTo>
                    <a:pt x="2021462" y="1446896"/>
                    <a:pt x="2038580" y="1445467"/>
                    <a:pt x="2055508" y="1444706"/>
                  </a:cubicBezTo>
                  <a:cubicBezTo>
                    <a:pt x="2089554" y="1442800"/>
                    <a:pt x="2124076" y="1441086"/>
                    <a:pt x="2158978" y="1439562"/>
                  </a:cubicBezTo>
                  <a:cubicBezTo>
                    <a:pt x="2175716" y="1433942"/>
                    <a:pt x="2192644" y="1428227"/>
                    <a:pt x="2209287" y="1422988"/>
                  </a:cubicBezTo>
                  <a:cubicBezTo>
                    <a:pt x="2225930" y="1417940"/>
                    <a:pt x="2242382" y="1413368"/>
                    <a:pt x="2258549" y="1409463"/>
                  </a:cubicBezTo>
                  <a:cubicBezTo>
                    <a:pt x="2290979" y="1401652"/>
                    <a:pt x="2322172" y="1396604"/>
                    <a:pt x="2350608" y="1397176"/>
                  </a:cubicBezTo>
                  <a:cubicBezTo>
                    <a:pt x="2360593" y="1398795"/>
                    <a:pt x="2370579" y="1401176"/>
                    <a:pt x="2380470" y="1404319"/>
                  </a:cubicBezTo>
                  <a:cubicBezTo>
                    <a:pt x="2390360" y="1407558"/>
                    <a:pt x="2400156" y="1411749"/>
                    <a:pt x="2409951" y="1416321"/>
                  </a:cubicBezTo>
                  <a:cubicBezTo>
                    <a:pt x="2429542" y="1425465"/>
                    <a:pt x="2448847" y="1436704"/>
                    <a:pt x="2467868" y="1448611"/>
                  </a:cubicBezTo>
                  <a:cubicBezTo>
                    <a:pt x="2486793" y="1460517"/>
                    <a:pt x="2505433" y="1473090"/>
                    <a:pt x="2523407" y="1484996"/>
                  </a:cubicBezTo>
                  <a:cubicBezTo>
                    <a:pt x="2541191" y="1497283"/>
                    <a:pt x="2558499" y="1508809"/>
                    <a:pt x="2575047" y="1518238"/>
                  </a:cubicBezTo>
                  <a:cubicBezTo>
                    <a:pt x="2606621" y="1436514"/>
                    <a:pt x="2673857" y="1396318"/>
                    <a:pt x="2739858" y="1355170"/>
                  </a:cubicBezTo>
                  <a:cubicBezTo>
                    <a:pt x="2772858" y="1334406"/>
                    <a:pt x="2805097" y="1314213"/>
                    <a:pt x="2832011" y="1287829"/>
                  </a:cubicBezTo>
                  <a:cubicBezTo>
                    <a:pt x="2858925" y="1261540"/>
                    <a:pt x="2880418" y="1229250"/>
                    <a:pt x="2891069" y="1185149"/>
                  </a:cubicBezTo>
                  <a:cubicBezTo>
                    <a:pt x="2937669" y="1212772"/>
                    <a:pt x="3007378" y="1254015"/>
                    <a:pt x="3033721" y="1212105"/>
                  </a:cubicBezTo>
                  <a:cubicBezTo>
                    <a:pt x="3073188" y="1149240"/>
                    <a:pt x="3121880" y="1084756"/>
                    <a:pt x="3182840" y="1035131"/>
                  </a:cubicBezTo>
                  <a:cubicBezTo>
                    <a:pt x="3213368" y="1010365"/>
                    <a:pt x="3246938" y="989315"/>
                    <a:pt x="3283933" y="973980"/>
                  </a:cubicBezTo>
                  <a:cubicBezTo>
                    <a:pt x="3302478" y="966360"/>
                    <a:pt x="3321878" y="960169"/>
                    <a:pt x="3342230" y="955692"/>
                  </a:cubicBezTo>
                  <a:cubicBezTo>
                    <a:pt x="3362582" y="951215"/>
                    <a:pt x="3383789" y="948358"/>
                    <a:pt x="3405758" y="948072"/>
                  </a:cubicBezTo>
                  <a:cubicBezTo>
                    <a:pt x="3436761" y="953596"/>
                    <a:pt x="3464816" y="981314"/>
                    <a:pt x="3488876" y="1005603"/>
                  </a:cubicBezTo>
                  <a:cubicBezTo>
                    <a:pt x="3513032" y="1029892"/>
                    <a:pt x="3533384" y="1050656"/>
                    <a:pt x="3550026" y="1042846"/>
                  </a:cubicBezTo>
                  <a:cubicBezTo>
                    <a:pt x="3562580" y="1036369"/>
                    <a:pt x="3568286" y="1025319"/>
                    <a:pt x="3570569" y="1011889"/>
                  </a:cubicBezTo>
                  <a:cubicBezTo>
                    <a:pt x="3572851" y="998459"/>
                    <a:pt x="3570569" y="982267"/>
                    <a:pt x="3568762" y="966169"/>
                  </a:cubicBezTo>
                  <a:cubicBezTo>
                    <a:pt x="3564862" y="933975"/>
                    <a:pt x="3560678" y="901494"/>
                    <a:pt x="3587116" y="889207"/>
                  </a:cubicBezTo>
                  <a:cubicBezTo>
                    <a:pt x="3564197" y="872348"/>
                    <a:pt x="3541087" y="855965"/>
                    <a:pt x="3517787" y="839963"/>
                  </a:cubicBezTo>
                  <a:cubicBezTo>
                    <a:pt x="3506090" y="832057"/>
                    <a:pt x="3494392" y="824152"/>
                    <a:pt x="3482695" y="816246"/>
                  </a:cubicBezTo>
                  <a:cubicBezTo>
                    <a:pt x="3470997" y="808435"/>
                    <a:pt x="3459205" y="800625"/>
                    <a:pt x="3447222" y="793386"/>
                  </a:cubicBezTo>
                  <a:cubicBezTo>
                    <a:pt x="3399386" y="764049"/>
                    <a:pt x="3350884" y="736045"/>
                    <a:pt x="3301907" y="709280"/>
                  </a:cubicBezTo>
                  <a:cubicBezTo>
                    <a:pt x="3252645" y="683086"/>
                    <a:pt x="3202621" y="658798"/>
                    <a:pt x="3152407" y="634890"/>
                  </a:cubicBezTo>
                  <a:cubicBezTo>
                    <a:pt x="3139854" y="628984"/>
                    <a:pt x="3127301" y="622888"/>
                    <a:pt x="3114653" y="617269"/>
                  </a:cubicBezTo>
                  <a:lnTo>
                    <a:pt x="3076517" y="600600"/>
                  </a:lnTo>
                  <a:lnTo>
                    <a:pt x="2999960" y="567929"/>
                  </a:lnTo>
                  <a:cubicBezTo>
                    <a:pt x="2794826" y="482680"/>
                    <a:pt x="2584557" y="412195"/>
                    <a:pt x="2372956" y="333614"/>
                  </a:cubicBezTo>
                  <a:cubicBezTo>
                    <a:pt x="2351559" y="336091"/>
                    <a:pt x="2317608" y="333138"/>
                    <a:pt x="2273956" y="326185"/>
                  </a:cubicBezTo>
                  <a:cubicBezTo>
                    <a:pt x="2230114" y="319803"/>
                    <a:pt x="2176763" y="309516"/>
                    <a:pt x="2116848" y="296085"/>
                  </a:cubicBezTo>
                  <a:cubicBezTo>
                    <a:pt x="1996450" y="271321"/>
                    <a:pt x="1849709" y="235221"/>
                    <a:pt x="1699068" y="201883"/>
                  </a:cubicBezTo>
                  <a:cubicBezTo>
                    <a:pt x="1548617" y="167784"/>
                    <a:pt x="1394934" y="133780"/>
                    <a:pt x="1262648" y="104728"/>
                  </a:cubicBezTo>
                  <a:cubicBezTo>
                    <a:pt x="1229552" y="97489"/>
                    <a:pt x="1197693" y="90727"/>
                    <a:pt x="1167736" y="83869"/>
                  </a:cubicBezTo>
                  <a:cubicBezTo>
                    <a:pt x="1137780" y="77011"/>
                    <a:pt x="1109439" y="70534"/>
                    <a:pt x="1083382" y="64533"/>
                  </a:cubicBezTo>
                  <a:cubicBezTo>
                    <a:pt x="1057229" y="58437"/>
                    <a:pt x="1033263" y="52531"/>
                    <a:pt x="1011865" y="46816"/>
                  </a:cubicBezTo>
                  <a:cubicBezTo>
                    <a:pt x="990372" y="41292"/>
                    <a:pt x="971542" y="36148"/>
                    <a:pt x="955565" y="31195"/>
                  </a:cubicBezTo>
                  <a:cubicBezTo>
                    <a:pt x="947482" y="30529"/>
                    <a:pt x="939493" y="29862"/>
                    <a:pt x="931505" y="29195"/>
                  </a:cubicBezTo>
                  <a:cubicBezTo>
                    <a:pt x="896412" y="20432"/>
                    <a:pt x="858847" y="13669"/>
                    <a:pt x="820521" y="8431"/>
                  </a:cubicBezTo>
                  <a:cubicBezTo>
                    <a:pt x="782195" y="3001"/>
                    <a:pt x="742633" y="525"/>
                    <a:pt x="703642" y="49"/>
                  </a:cubicBezTo>
                  <a:cubicBezTo>
                    <a:pt x="664650" y="-428"/>
                    <a:pt x="625754" y="2620"/>
                    <a:pt x="588759" y="8145"/>
                  </a:cubicBezTo>
                  <a:cubicBezTo>
                    <a:pt x="551669" y="14050"/>
                    <a:pt x="516292" y="23480"/>
                    <a:pt x="484052" y="36434"/>
                  </a:cubicBezTo>
                  <a:cubicBezTo>
                    <a:pt x="453810" y="53960"/>
                    <a:pt x="423283" y="73677"/>
                    <a:pt x="392945" y="94346"/>
                  </a:cubicBezTo>
                  <a:cubicBezTo>
                    <a:pt x="362323" y="115396"/>
                    <a:pt x="332080" y="137113"/>
                    <a:pt x="302028" y="158830"/>
                  </a:cubicBezTo>
                  <a:cubicBezTo>
                    <a:pt x="325804" y="189596"/>
                    <a:pt x="347011" y="220648"/>
                    <a:pt x="364985" y="250842"/>
                  </a:cubicBezTo>
                  <a:cubicBezTo>
                    <a:pt x="309351" y="241793"/>
                    <a:pt x="252956" y="233602"/>
                    <a:pt x="228990" y="263605"/>
                  </a:cubicBezTo>
                  <a:cubicBezTo>
                    <a:pt x="166128" y="296752"/>
                    <a:pt x="151102" y="336852"/>
                    <a:pt x="156143" y="383144"/>
                  </a:cubicBezTo>
                  <a:cubicBezTo>
                    <a:pt x="161278" y="429435"/>
                    <a:pt x="185814" y="482871"/>
                    <a:pt x="203598" y="543640"/>
                  </a:cubicBezTo>
                  <a:cubicBezTo>
                    <a:pt x="217483" y="570691"/>
                    <a:pt x="212253" y="603362"/>
                    <a:pt x="209400" y="636319"/>
                  </a:cubicBezTo>
                  <a:cubicBezTo>
                    <a:pt x="206451" y="669275"/>
                    <a:pt x="205881" y="702613"/>
                    <a:pt x="227564" y="730902"/>
                  </a:cubicBezTo>
                  <a:cubicBezTo>
                    <a:pt x="193518" y="725663"/>
                    <a:pt x="176494" y="723472"/>
                    <a:pt x="142258" y="718615"/>
                  </a:cubicBezTo>
                  <a:cubicBezTo>
                    <a:pt x="138834" y="743094"/>
                    <a:pt x="165463" y="738522"/>
                    <a:pt x="189523" y="737760"/>
                  </a:cubicBezTo>
                  <a:cubicBezTo>
                    <a:pt x="213584" y="736998"/>
                    <a:pt x="234792" y="740427"/>
                    <a:pt x="219861" y="779860"/>
                  </a:cubicBezTo>
                  <a:cubicBezTo>
                    <a:pt x="204264" y="769002"/>
                    <a:pt x="186670" y="770716"/>
                    <a:pt x="168886" y="774431"/>
                  </a:cubicBezTo>
                  <a:cubicBezTo>
                    <a:pt x="151102" y="778051"/>
                    <a:pt x="133223" y="784051"/>
                    <a:pt x="116485" y="781861"/>
                  </a:cubicBezTo>
                  <a:cubicBezTo>
                    <a:pt x="120575" y="815674"/>
                    <a:pt x="149010" y="823580"/>
                    <a:pt x="175543" y="831676"/>
                  </a:cubicBezTo>
                  <a:cubicBezTo>
                    <a:pt x="201982" y="839487"/>
                    <a:pt x="226423" y="847774"/>
                    <a:pt x="221192" y="880349"/>
                  </a:cubicBezTo>
                  <a:cubicBezTo>
                    <a:pt x="211682" y="887207"/>
                    <a:pt x="189999" y="862918"/>
                    <a:pt x="168981" y="847488"/>
                  </a:cubicBezTo>
                  <a:cubicBezTo>
                    <a:pt x="147869" y="831867"/>
                    <a:pt x="127612" y="825009"/>
                    <a:pt x="122192" y="865966"/>
                  </a:cubicBezTo>
                  <a:cubicBezTo>
                    <a:pt x="121145" y="874158"/>
                    <a:pt x="128753" y="879397"/>
                    <a:pt x="138739" y="882731"/>
                  </a:cubicBezTo>
                  <a:cubicBezTo>
                    <a:pt x="148725" y="886255"/>
                    <a:pt x="161088" y="887969"/>
                    <a:pt x="169267" y="889207"/>
                  </a:cubicBezTo>
                  <a:cubicBezTo>
                    <a:pt x="117341" y="898256"/>
                    <a:pt x="77589" y="922640"/>
                    <a:pt x="61802" y="956073"/>
                  </a:cubicBezTo>
                  <a:cubicBezTo>
                    <a:pt x="46015" y="989506"/>
                    <a:pt x="53528" y="1031797"/>
                    <a:pt x="94612" y="1078850"/>
                  </a:cubicBezTo>
                  <a:cubicBezTo>
                    <a:pt x="87004" y="1077802"/>
                    <a:pt x="78920" y="1074850"/>
                    <a:pt x="70456" y="1070944"/>
                  </a:cubicBezTo>
                  <a:cubicBezTo>
                    <a:pt x="61992" y="1067134"/>
                    <a:pt x="52958" y="1062467"/>
                    <a:pt x="44303" y="1058371"/>
                  </a:cubicBezTo>
                  <a:cubicBezTo>
                    <a:pt x="35554" y="1054276"/>
                    <a:pt x="26519" y="1050561"/>
                    <a:pt x="18626" y="1048656"/>
                  </a:cubicBezTo>
                  <a:cubicBezTo>
                    <a:pt x="14727" y="1047703"/>
                    <a:pt x="10162" y="1047132"/>
                    <a:pt x="7119" y="1047227"/>
                  </a:cubicBezTo>
                  <a:cubicBezTo>
                    <a:pt x="4075" y="1047227"/>
                    <a:pt x="-680" y="1047894"/>
                    <a:pt x="81" y="1049323"/>
                  </a:cubicBezTo>
                  <a:cubicBezTo>
                    <a:pt x="81" y="1049608"/>
                    <a:pt x="81" y="1050275"/>
                    <a:pt x="81" y="1050656"/>
                  </a:cubicBezTo>
                  <a:cubicBezTo>
                    <a:pt x="176" y="1050847"/>
                    <a:pt x="271" y="1051037"/>
                    <a:pt x="462" y="1051323"/>
                  </a:cubicBezTo>
                  <a:cubicBezTo>
                    <a:pt x="462" y="1051418"/>
                    <a:pt x="842" y="1051609"/>
                    <a:pt x="1318" y="1051799"/>
                  </a:cubicBezTo>
                  <a:lnTo>
                    <a:pt x="2649" y="1052371"/>
                  </a:lnTo>
                  <a:cubicBezTo>
                    <a:pt x="4456" y="1053133"/>
                    <a:pt x="6263" y="1054085"/>
                    <a:pt x="8260" y="1055038"/>
                  </a:cubicBezTo>
                  <a:cubicBezTo>
                    <a:pt x="12730" y="1057324"/>
                    <a:pt x="17390" y="1059705"/>
                    <a:pt x="22145" y="1062182"/>
                  </a:cubicBezTo>
                  <a:cubicBezTo>
                    <a:pt x="26805" y="1064658"/>
                    <a:pt x="31940" y="1067134"/>
                    <a:pt x="36505" y="1069135"/>
                  </a:cubicBezTo>
                  <a:cubicBezTo>
                    <a:pt x="41165" y="1071135"/>
                    <a:pt x="45350" y="1072468"/>
                    <a:pt x="48868" y="1072945"/>
                  </a:cubicBezTo>
                  <a:cubicBezTo>
                    <a:pt x="32796" y="1071040"/>
                    <a:pt x="16629" y="1069135"/>
                    <a:pt x="462" y="1067230"/>
                  </a:cubicBezTo>
                  <a:cubicBezTo>
                    <a:pt x="2459" y="1078850"/>
                    <a:pt x="4836" y="1090280"/>
                    <a:pt x="7119" y="1101710"/>
                  </a:cubicBezTo>
                  <a:lnTo>
                    <a:pt x="8926" y="1103615"/>
                  </a:lnTo>
                  <a:lnTo>
                    <a:pt x="11113" y="1105520"/>
                  </a:lnTo>
                  <a:lnTo>
                    <a:pt x="15488" y="1109044"/>
                  </a:lnTo>
                  <a:cubicBezTo>
                    <a:pt x="18436" y="1111331"/>
                    <a:pt x="21384" y="1113426"/>
                    <a:pt x="24332" y="1115236"/>
                  </a:cubicBezTo>
                  <a:cubicBezTo>
                    <a:pt x="30419" y="1118855"/>
                    <a:pt x="37076" y="1121427"/>
                    <a:pt x="43543" y="1122284"/>
                  </a:cubicBezTo>
                  <a:cubicBezTo>
                    <a:pt x="32701" y="1120951"/>
                    <a:pt x="21764" y="1119712"/>
                    <a:pt x="10828" y="1118379"/>
                  </a:cubicBezTo>
                  <a:cubicBezTo>
                    <a:pt x="14537" y="1131904"/>
                    <a:pt x="18436" y="1145144"/>
                    <a:pt x="22430" y="1158193"/>
                  </a:cubicBezTo>
                  <a:cubicBezTo>
                    <a:pt x="26424" y="1171148"/>
                    <a:pt x="31370" y="1183911"/>
                    <a:pt x="36030" y="1196198"/>
                  </a:cubicBezTo>
                  <a:cubicBezTo>
                    <a:pt x="40690" y="1203056"/>
                    <a:pt x="45159" y="1210200"/>
                    <a:pt x="49819" y="1217629"/>
                  </a:cubicBezTo>
                  <a:cubicBezTo>
                    <a:pt x="54479" y="1225059"/>
                    <a:pt x="59139" y="1232679"/>
                    <a:pt x="63609" y="1240299"/>
                  </a:cubicBezTo>
                  <a:cubicBezTo>
                    <a:pt x="72453" y="1255444"/>
                    <a:pt x="81013" y="1270684"/>
                    <a:pt x="89191" y="1284400"/>
                  </a:cubicBezTo>
                  <a:cubicBezTo>
                    <a:pt x="97275" y="1298020"/>
                    <a:pt x="104788" y="1310022"/>
                    <a:pt x="111635" y="1318880"/>
                  </a:cubicBezTo>
                  <a:cubicBezTo>
                    <a:pt x="118483" y="1327738"/>
                    <a:pt x="124949" y="1333453"/>
                    <a:pt x="130370" y="1334311"/>
                  </a:cubicBezTo>
                  <a:cubicBezTo>
                    <a:pt x="219005" y="1359742"/>
                    <a:pt x="310302" y="1385269"/>
                    <a:pt x="401695" y="1409177"/>
                  </a:cubicBezTo>
                  <a:cubicBezTo>
                    <a:pt x="493277" y="1432990"/>
                    <a:pt x="585240" y="1455183"/>
                    <a:pt x="677774" y="1473661"/>
                  </a:cubicBezTo>
                  <a:close/>
                </a:path>
              </a:pathLst>
            </a:custGeom>
            <a:solidFill>
              <a:srgbClr val="FFDD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7" name="Picture 26" descr="A bunch of wheat on a black background&#10;&#10;Description automatically generated">
              <a:extLst>
                <a:ext uri="{FF2B5EF4-FFF2-40B4-BE49-F238E27FC236}">
                  <a16:creationId xmlns:a16="http://schemas.microsoft.com/office/drawing/2014/main" id="{AB4AF875-721F-1A82-9D19-A3EAE91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93" y="3691980"/>
              <a:ext cx="1350558" cy="1350558"/>
            </a:xfrm>
            <a:prstGeom prst="rect">
              <a:avLst/>
            </a:prstGeom>
          </p:spPr>
        </p:pic>
      </p:grpSp>
      <p:pic>
        <p:nvPicPr>
          <p:cNvPr id="28" name="Picture 27" descr="A wooden gavel on a stand&#10;&#10;Description automatically generated">
            <a:extLst>
              <a:ext uri="{FF2B5EF4-FFF2-40B4-BE49-F238E27FC236}">
                <a16:creationId xmlns:a16="http://schemas.microsoft.com/office/drawing/2014/main" id="{2E5C5073-D5E9-9B8E-4A65-7237CE134AF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26629" y="1547569"/>
            <a:ext cx="1780838" cy="13413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1EA5B6-7659-D7BA-BEFB-8F6F2BAF4C6F}"/>
              </a:ext>
            </a:extLst>
          </p:cNvPr>
          <p:cNvSpPr/>
          <p:nvPr/>
        </p:nvSpPr>
        <p:spPr>
          <a:xfrm>
            <a:off x="7956774" y="2708921"/>
            <a:ext cx="900100" cy="257369"/>
          </a:xfrm>
          <a:prstGeom prst="rect">
            <a:avLst/>
          </a:prstGeom>
          <a:solidFill>
            <a:schemeClr val="accent1"/>
          </a:solidFill>
          <a:ln w="9525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Dec 2024</a:t>
            </a:r>
            <a:endParaRPr lang="fr-FR" sz="1200">
              <a:solidFill>
                <a:srgbClr val="FFFFFF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934A5F-273D-D871-6C46-462F13AE988B}"/>
              </a:ext>
            </a:extLst>
          </p:cNvPr>
          <p:cNvSpPr txBox="1"/>
          <p:nvPr/>
        </p:nvSpPr>
        <p:spPr>
          <a:xfrm>
            <a:off x="8192689" y="3113966"/>
            <a:ext cx="2812281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eaLnBrk="0" fontAlgn="base" hangingPunct="0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Finalization of </a:t>
            </a:r>
            <a:r>
              <a:rPr lang="en-US" altLang="en-US" sz="1400" i="1">
                <a:solidFill>
                  <a:schemeClr val="accent1"/>
                </a:solidFill>
                <a:latin typeface="Aptos Light" panose="020B0004020202020204" pitchFamily="34" charset="0"/>
                <a:ea typeface="MS Mincho"/>
                <a:cs typeface="Arial"/>
              </a:rPr>
              <a:t>regulations and digital infrastructure </a:t>
            </a:r>
            <a:r>
              <a:rPr lang="en-US" altLang="en-US" sz="1400">
                <a:latin typeface="Aptos Light" panose="020B0004020202020204" pitchFamily="34" charset="0"/>
                <a:ea typeface="MS Mincho"/>
                <a:cs typeface="Arial"/>
              </a:rPr>
              <a:t>development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7929008-989F-5AEF-32E9-5A3E29CF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78" y="4318938"/>
            <a:ext cx="1270304" cy="127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FACEAB28-FF9E-2892-13CA-5E76E5F2BEE5}"/>
              </a:ext>
            </a:extLst>
          </p:cNvPr>
          <p:cNvGrpSpPr/>
          <p:nvPr/>
        </p:nvGrpSpPr>
        <p:grpSpPr>
          <a:xfrm>
            <a:off x="5944271" y="4978333"/>
            <a:ext cx="1606591" cy="877881"/>
            <a:chOff x="5944271" y="5107393"/>
            <a:chExt cx="1606591" cy="877881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B64AC4D-F46E-AAAF-B2B1-D2A2CC63AA08}"/>
                </a:ext>
              </a:extLst>
            </p:cNvPr>
            <p:cNvGrpSpPr/>
            <p:nvPr/>
          </p:nvGrpSpPr>
          <p:grpSpPr>
            <a:xfrm>
              <a:off x="6455730" y="5107393"/>
              <a:ext cx="1095132" cy="729790"/>
              <a:chOff x="8818294" y="2835250"/>
              <a:chExt cx="2411686" cy="1607135"/>
            </a:xfrm>
          </p:grpSpPr>
          <p:grpSp>
            <p:nvGrpSpPr>
              <p:cNvPr id="95" name="Graphic 11">
                <a:extLst>
                  <a:ext uri="{FF2B5EF4-FFF2-40B4-BE49-F238E27FC236}">
                    <a16:creationId xmlns:a16="http://schemas.microsoft.com/office/drawing/2014/main" id="{4B7F2683-34F2-5E3E-8183-45CBC1251725}"/>
                  </a:ext>
                </a:extLst>
              </p:cNvPr>
              <p:cNvGrpSpPr/>
              <p:nvPr/>
            </p:nvGrpSpPr>
            <p:grpSpPr>
              <a:xfrm>
                <a:off x="8818294" y="2835250"/>
                <a:ext cx="2411686" cy="1607135"/>
                <a:chOff x="8818294" y="2835250"/>
                <a:chExt cx="2411686" cy="1607135"/>
              </a:xfrm>
              <a:solidFill>
                <a:srgbClr val="BFCED6"/>
              </a:solidFill>
            </p:grpSpPr>
            <p:sp>
              <p:nvSpPr>
                <p:cNvPr id="3084" name="Freeform 3083">
                  <a:extLst>
                    <a:ext uri="{FF2B5EF4-FFF2-40B4-BE49-F238E27FC236}">
                      <a16:creationId xmlns:a16="http://schemas.microsoft.com/office/drawing/2014/main" id="{57A88803-9B47-901D-ED9B-C3AD357FD8E6}"/>
                    </a:ext>
                  </a:extLst>
                </p:cNvPr>
                <p:cNvSpPr/>
                <p:nvPr/>
              </p:nvSpPr>
              <p:spPr>
                <a:xfrm>
                  <a:off x="8844462" y="3141643"/>
                  <a:ext cx="2385518" cy="1300742"/>
                </a:xfrm>
                <a:custGeom>
                  <a:avLst/>
                  <a:gdLst>
                    <a:gd name="connsiteX0" fmla="*/ 182628 w 2385518"/>
                    <a:gd name="connsiteY0" fmla="*/ 1300647 h 1300742"/>
                    <a:gd name="connsiteX1" fmla="*/ 4379 w 2385518"/>
                    <a:gd name="connsiteY1" fmla="*/ 1287734 h 1300742"/>
                    <a:gd name="connsiteX2" fmla="*/ 73 w 2385518"/>
                    <a:gd name="connsiteY2" fmla="*/ 1281516 h 1300742"/>
                    <a:gd name="connsiteX3" fmla="*/ 6292 w 2385518"/>
                    <a:gd name="connsiteY3" fmla="*/ 1277212 h 1300742"/>
                    <a:gd name="connsiteX4" fmla="*/ 353893 w 2385518"/>
                    <a:gd name="connsiteY4" fmla="*/ 1278742 h 1300742"/>
                    <a:gd name="connsiteX5" fmla="*/ 981736 w 2385518"/>
                    <a:gd name="connsiteY5" fmla="*/ 957163 h 1300742"/>
                    <a:gd name="connsiteX6" fmla="*/ 1187349 w 2385518"/>
                    <a:gd name="connsiteY6" fmla="*/ 661505 h 1300742"/>
                    <a:gd name="connsiteX7" fmla="*/ 2206518 w 2385518"/>
                    <a:gd name="connsiteY7" fmla="*/ 81762 h 1300742"/>
                    <a:gd name="connsiteX8" fmla="*/ 2370415 w 2385518"/>
                    <a:gd name="connsiteY8" fmla="*/ 401429 h 1300742"/>
                    <a:gd name="connsiteX9" fmla="*/ 2056590 w 2385518"/>
                    <a:gd name="connsiteY9" fmla="*/ 692783 h 1300742"/>
                    <a:gd name="connsiteX10" fmla="*/ 1640579 w 2385518"/>
                    <a:gd name="connsiteY10" fmla="*/ 781260 h 1300742"/>
                    <a:gd name="connsiteX11" fmla="*/ 1636369 w 2385518"/>
                    <a:gd name="connsiteY11" fmla="*/ 775043 h 1300742"/>
                    <a:gd name="connsiteX12" fmla="*/ 1642588 w 2385518"/>
                    <a:gd name="connsiteY12" fmla="*/ 770834 h 1300742"/>
                    <a:gd name="connsiteX13" fmla="*/ 2051710 w 2385518"/>
                    <a:gd name="connsiteY13" fmla="*/ 683313 h 1300742"/>
                    <a:gd name="connsiteX14" fmla="*/ 2360369 w 2385518"/>
                    <a:gd name="connsiteY14" fmla="*/ 397794 h 1300742"/>
                    <a:gd name="connsiteX15" fmla="*/ 2201160 w 2385518"/>
                    <a:gd name="connsiteY15" fmla="*/ 91136 h 1300742"/>
                    <a:gd name="connsiteX16" fmla="*/ 1615033 w 2385518"/>
                    <a:gd name="connsiteY16" fmla="*/ 135136 h 1300742"/>
                    <a:gd name="connsiteX17" fmla="*/ 1196247 w 2385518"/>
                    <a:gd name="connsiteY17" fmla="*/ 667339 h 1300742"/>
                    <a:gd name="connsiteX18" fmla="*/ 989677 w 2385518"/>
                    <a:gd name="connsiteY18" fmla="*/ 964337 h 1300742"/>
                    <a:gd name="connsiteX19" fmla="*/ 354850 w 2385518"/>
                    <a:gd name="connsiteY19" fmla="*/ 1289551 h 1300742"/>
                    <a:gd name="connsiteX20" fmla="*/ 182532 w 2385518"/>
                    <a:gd name="connsiteY20" fmla="*/ 1300742 h 1300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85518" h="1300742">
                      <a:moveTo>
                        <a:pt x="182628" y="1300647"/>
                      </a:moveTo>
                      <a:cubicBezTo>
                        <a:pt x="75946" y="1300647"/>
                        <a:pt x="5431" y="1287925"/>
                        <a:pt x="4379" y="1287734"/>
                      </a:cubicBezTo>
                      <a:cubicBezTo>
                        <a:pt x="1508" y="1287160"/>
                        <a:pt x="-405" y="1284386"/>
                        <a:pt x="73" y="1281516"/>
                      </a:cubicBezTo>
                      <a:cubicBezTo>
                        <a:pt x="647" y="1278647"/>
                        <a:pt x="3422" y="1276734"/>
                        <a:pt x="6292" y="1277212"/>
                      </a:cubicBezTo>
                      <a:cubicBezTo>
                        <a:pt x="7823" y="1277499"/>
                        <a:pt x="158900" y="1304664"/>
                        <a:pt x="353893" y="1278742"/>
                      </a:cubicBezTo>
                      <a:cubicBezTo>
                        <a:pt x="533577" y="1254830"/>
                        <a:pt x="788274" y="1179648"/>
                        <a:pt x="981736" y="957163"/>
                      </a:cubicBezTo>
                      <a:cubicBezTo>
                        <a:pt x="1047084" y="881981"/>
                        <a:pt x="1115208" y="774851"/>
                        <a:pt x="1187349" y="661505"/>
                      </a:cubicBezTo>
                      <a:cubicBezTo>
                        <a:pt x="1429416" y="280908"/>
                        <a:pt x="1730708" y="-192757"/>
                        <a:pt x="2206518" y="81762"/>
                      </a:cubicBezTo>
                      <a:cubicBezTo>
                        <a:pt x="2399406" y="193100"/>
                        <a:pt x="2402085" y="317064"/>
                        <a:pt x="2370415" y="401429"/>
                      </a:cubicBezTo>
                      <a:cubicBezTo>
                        <a:pt x="2331474" y="505019"/>
                        <a:pt x="2214172" y="613966"/>
                        <a:pt x="2056590" y="692783"/>
                      </a:cubicBezTo>
                      <a:cubicBezTo>
                        <a:pt x="1905704" y="768252"/>
                        <a:pt x="1746304" y="802112"/>
                        <a:pt x="1640579" y="781260"/>
                      </a:cubicBezTo>
                      <a:cubicBezTo>
                        <a:pt x="1637709" y="780686"/>
                        <a:pt x="1635795" y="777912"/>
                        <a:pt x="1636369" y="775043"/>
                      </a:cubicBezTo>
                      <a:cubicBezTo>
                        <a:pt x="1636943" y="772173"/>
                        <a:pt x="1639718" y="770260"/>
                        <a:pt x="1642588" y="770834"/>
                      </a:cubicBezTo>
                      <a:cubicBezTo>
                        <a:pt x="1746017" y="791303"/>
                        <a:pt x="1902834" y="757730"/>
                        <a:pt x="2051710" y="683313"/>
                      </a:cubicBezTo>
                      <a:cubicBezTo>
                        <a:pt x="2206996" y="605644"/>
                        <a:pt x="2322385" y="498897"/>
                        <a:pt x="2360369" y="397794"/>
                      </a:cubicBezTo>
                      <a:cubicBezTo>
                        <a:pt x="2403807" y="282343"/>
                        <a:pt x="2348697" y="176266"/>
                        <a:pt x="2201160" y="91136"/>
                      </a:cubicBezTo>
                      <a:cubicBezTo>
                        <a:pt x="1993633" y="-28619"/>
                        <a:pt x="1801893" y="-14176"/>
                        <a:pt x="1615033" y="135136"/>
                      </a:cubicBezTo>
                      <a:cubicBezTo>
                        <a:pt x="1451901" y="265604"/>
                        <a:pt x="1316133" y="479002"/>
                        <a:pt x="1196247" y="667339"/>
                      </a:cubicBezTo>
                      <a:cubicBezTo>
                        <a:pt x="1123914" y="781069"/>
                        <a:pt x="1055600" y="888485"/>
                        <a:pt x="989677" y="964337"/>
                      </a:cubicBezTo>
                      <a:cubicBezTo>
                        <a:pt x="793919" y="1189500"/>
                        <a:pt x="536448" y="1265447"/>
                        <a:pt x="354850" y="1289551"/>
                      </a:cubicBezTo>
                      <a:cubicBezTo>
                        <a:pt x="291702" y="1297968"/>
                        <a:pt x="233051" y="1300742"/>
                        <a:pt x="182532" y="1300742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5" name="Freeform 3084">
                  <a:extLst>
                    <a:ext uri="{FF2B5EF4-FFF2-40B4-BE49-F238E27FC236}">
                      <a16:creationId xmlns:a16="http://schemas.microsoft.com/office/drawing/2014/main" id="{52ECCED9-CD01-F606-5504-CFCC679D5E5F}"/>
                    </a:ext>
                  </a:extLst>
                </p:cNvPr>
                <p:cNvSpPr/>
                <p:nvPr/>
              </p:nvSpPr>
              <p:spPr>
                <a:xfrm>
                  <a:off x="8837903" y="3067424"/>
                  <a:ext cx="2383355" cy="1104747"/>
                </a:xfrm>
                <a:custGeom>
                  <a:avLst/>
                  <a:gdLst>
                    <a:gd name="connsiteX0" fmla="*/ 383127 w 2383355"/>
                    <a:gd name="connsiteY0" fmla="*/ 1104747 h 1104747"/>
                    <a:gd name="connsiteX1" fmla="*/ 333470 w 2383355"/>
                    <a:gd name="connsiteY1" fmla="*/ 1103504 h 1104747"/>
                    <a:gd name="connsiteX2" fmla="*/ 3283 w 2383355"/>
                    <a:gd name="connsiteY2" fmla="*/ 1036261 h 1104747"/>
                    <a:gd name="connsiteX3" fmla="*/ 413 w 2383355"/>
                    <a:gd name="connsiteY3" fmla="*/ 1029278 h 1104747"/>
                    <a:gd name="connsiteX4" fmla="*/ 7397 w 2383355"/>
                    <a:gd name="connsiteY4" fmla="*/ 1026409 h 1104747"/>
                    <a:gd name="connsiteX5" fmla="*/ 334331 w 2383355"/>
                    <a:gd name="connsiteY5" fmla="*/ 1092886 h 1104747"/>
                    <a:gd name="connsiteX6" fmla="*/ 979970 w 2383355"/>
                    <a:gd name="connsiteY6" fmla="*/ 870306 h 1104747"/>
                    <a:gd name="connsiteX7" fmla="*/ 1231605 w 2383355"/>
                    <a:gd name="connsiteY7" fmla="*/ 555039 h 1104747"/>
                    <a:gd name="connsiteX8" fmla="*/ 2183703 w 2383355"/>
                    <a:gd name="connsiteY8" fmla="*/ 62148 h 1104747"/>
                    <a:gd name="connsiteX9" fmla="*/ 2374391 w 2383355"/>
                    <a:gd name="connsiteY9" fmla="*/ 366893 h 1104747"/>
                    <a:gd name="connsiteX10" fmla="*/ 2084006 w 2383355"/>
                    <a:gd name="connsiteY10" fmla="*/ 688951 h 1104747"/>
                    <a:gd name="connsiteX11" fmla="*/ 1669622 w 2383355"/>
                    <a:gd name="connsiteY11" fmla="*/ 815402 h 1104747"/>
                    <a:gd name="connsiteX12" fmla="*/ 1664934 w 2383355"/>
                    <a:gd name="connsiteY12" fmla="*/ 809567 h 1104747"/>
                    <a:gd name="connsiteX13" fmla="*/ 1670770 w 2383355"/>
                    <a:gd name="connsiteY13" fmla="*/ 804880 h 1104747"/>
                    <a:gd name="connsiteX14" fmla="*/ 2078361 w 2383355"/>
                    <a:gd name="connsiteY14" fmla="*/ 679960 h 1104747"/>
                    <a:gd name="connsiteX15" fmla="*/ 2364057 w 2383355"/>
                    <a:gd name="connsiteY15" fmla="*/ 364119 h 1104747"/>
                    <a:gd name="connsiteX16" fmla="*/ 2179111 w 2383355"/>
                    <a:gd name="connsiteY16" fmla="*/ 71904 h 1104747"/>
                    <a:gd name="connsiteX17" fmla="*/ 1240216 w 2383355"/>
                    <a:gd name="connsiteY17" fmla="*/ 561161 h 1104747"/>
                    <a:gd name="connsiteX18" fmla="*/ 986955 w 2383355"/>
                    <a:gd name="connsiteY18" fmla="*/ 878149 h 1104747"/>
                    <a:gd name="connsiteX19" fmla="*/ 382936 w 2383355"/>
                    <a:gd name="connsiteY19" fmla="*/ 1104652 h 1104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83355" h="1104747">
                      <a:moveTo>
                        <a:pt x="383127" y="1104747"/>
                      </a:moveTo>
                      <a:cubicBezTo>
                        <a:pt x="366001" y="1104747"/>
                        <a:pt x="349448" y="1104269"/>
                        <a:pt x="333470" y="1103504"/>
                      </a:cubicBezTo>
                      <a:cubicBezTo>
                        <a:pt x="143739" y="1094321"/>
                        <a:pt x="4718" y="1036835"/>
                        <a:pt x="3283" y="1036261"/>
                      </a:cubicBezTo>
                      <a:cubicBezTo>
                        <a:pt x="604" y="1035113"/>
                        <a:pt x="-735" y="1032052"/>
                        <a:pt x="413" y="1029278"/>
                      </a:cubicBezTo>
                      <a:cubicBezTo>
                        <a:pt x="1561" y="1026600"/>
                        <a:pt x="4718" y="1025261"/>
                        <a:pt x="7397" y="1026409"/>
                      </a:cubicBezTo>
                      <a:cubicBezTo>
                        <a:pt x="8737" y="1026983"/>
                        <a:pt x="146418" y="1083895"/>
                        <a:pt x="334331" y="1092886"/>
                      </a:cubicBezTo>
                      <a:cubicBezTo>
                        <a:pt x="507414" y="1101208"/>
                        <a:pt x="760005" y="1069261"/>
                        <a:pt x="979970" y="870306"/>
                      </a:cubicBezTo>
                      <a:cubicBezTo>
                        <a:pt x="1064838" y="793498"/>
                        <a:pt x="1145877" y="677664"/>
                        <a:pt x="1231605" y="555039"/>
                      </a:cubicBezTo>
                      <a:cubicBezTo>
                        <a:pt x="1462956" y="224373"/>
                        <a:pt x="1725116" y="-150485"/>
                        <a:pt x="2183703" y="62148"/>
                      </a:cubicBezTo>
                      <a:cubicBezTo>
                        <a:pt x="2385298" y="155695"/>
                        <a:pt x="2398693" y="279468"/>
                        <a:pt x="2374391" y="366893"/>
                      </a:cubicBezTo>
                      <a:cubicBezTo>
                        <a:pt x="2344348" y="474979"/>
                        <a:pt x="2235848" y="595404"/>
                        <a:pt x="2084006" y="688951"/>
                      </a:cubicBezTo>
                      <a:cubicBezTo>
                        <a:pt x="1938288" y="778863"/>
                        <a:pt x="1779461" y="827263"/>
                        <a:pt x="1669622" y="815402"/>
                      </a:cubicBezTo>
                      <a:cubicBezTo>
                        <a:pt x="1666752" y="815115"/>
                        <a:pt x="1664551" y="812437"/>
                        <a:pt x="1664934" y="809567"/>
                      </a:cubicBezTo>
                      <a:cubicBezTo>
                        <a:pt x="1665221" y="806602"/>
                        <a:pt x="1667900" y="804498"/>
                        <a:pt x="1670770" y="804880"/>
                      </a:cubicBezTo>
                      <a:cubicBezTo>
                        <a:pt x="1778313" y="816550"/>
                        <a:pt x="1934556" y="768629"/>
                        <a:pt x="2078361" y="679960"/>
                      </a:cubicBezTo>
                      <a:cubicBezTo>
                        <a:pt x="2227907" y="587752"/>
                        <a:pt x="2334780" y="469623"/>
                        <a:pt x="2364057" y="364119"/>
                      </a:cubicBezTo>
                      <a:cubicBezTo>
                        <a:pt x="2397258" y="244459"/>
                        <a:pt x="2333345" y="143452"/>
                        <a:pt x="2179111" y="71904"/>
                      </a:cubicBezTo>
                      <a:cubicBezTo>
                        <a:pt x="1728560" y="-137094"/>
                        <a:pt x="1469175" y="233938"/>
                        <a:pt x="1240216" y="561161"/>
                      </a:cubicBezTo>
                      <a:cubicBezTo>
                        <a:pt x="1154106" y="684264"/>
                        <a:pt x="1072779" y="800576"/>
                        <a:pt x="986955" y="878149"/>
                      </a:cubicBezTo>
                      <a:cubicBezTo>
                        <a:pt x="784403" y="1061322"/>
                        <a:pt x="554679" y="1104652"/>
                        <a:pt x="382936" y="1104652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6" name="Freeform 3085">
                  <a:extLst>
                    <a:ext uri="{FF2B5EF4-FFF2-40B4-BE49-F238E27FC236}">
                      <a16:creationId xmlns:a16="http://schemas.microsoft.com/office/drawing/2014/main" id="{B4FFDBE8-8595-A7BC-F677-0B1287451097}"/>
                    </a:ext>
                  </a:extLst>
                </p:cNvPr>
                <p:cNvSpPr/>
                <p:nvPr/>
              </p:nvSpPr>
              <p:spPr>
                <a:xfrm>
                  <a:off x="8831389" y="2992639"/>
                  <a:ext cx="2383046" cy="942985"/>
                </a:xfrm>
                <a:custGeom>
                  <a:avLst/>
                  <a:gdLst>
                    <a:gd name="connsiteX0" fmla="*/ 519000 w 2383046"/>
                    <a:gd name="connsiteY0" fmla="*/ 942986 h 942985"/>
                    <a:gd name="connsiteX1" fmla="*/ 311281 w 2383046"/>
                    <a:gd name="connsiteY1" fmla="*/ 917638 h 942985"/>
                    <a:gd name="connsiteX2" fmla="*/ 2239 w 2383046"/>
                    <a:gd name="connsiteY2" fmla="*/ 785161 h 942985"/>
                    <a:gd name="connsiteX3" fmla="*/ 996 w 2383046"/>
                    <a:gd name="connsiteY3" fmla="*/ 777796 h 942985"/>
                    <a:gd name="connsiteX4" fmla="*/ 8363 w 2383046"/>
                    <a:gd name="connsiteY4" fmla="*/ 776553 h 942985"/>
                    <a:gd name="connsiteX5" fmla="*/ 314152 w 2383046"/>
                    <a:gd name="connsiteY5" fmla="*/ 907499 h 942985"/>
                    <a:gd name="connsiteX6" fmla="*/ 978161 w 2383046"/>
                    <a:gd name="connsiteY6" fmla="*/ 784205 h 942985"/>
                    <a:gd name="connsiteX7" fmla="*/ 1268163 w 2383046"/>
                    <a:gd name="connsiteY7" fmla="*/ 468747 h 942985"/>
                    <a:gd name="connsiteX8" fmla="*/ 1628393 w 2383046"/>
                    <a:gd name="connsiteY8" fmla="*/ 91785 h 942985"/>
                    <a:gd name="connsiteX9" fmla="*/ 2160845 w 2383046"/>
                    <a:gd name="connsiteY9" fmla="*/ 43481 h 942985"/>
                    <a:gd name="connsiteX10" fmla="*/ 2378705 w 2383046"/>
                    <a:gd name="connsiteY10" fmla="*/ 332444 h 942985"/>
                    <a:gd name="connsiteX11" fmla="*/ 2111762 w 2383046"/>
                    <a:gd name="connsiteY11" fmla="*/ 685588 h 942985"/>
                    <a:gd name="connsiteX12" fmla="*/ 1698813 w 2383046"/>
                    <a:gd name="connsiteY12" fmla="*/ 850491 h 942985"/>
                    <a:gd name="connsiteX13" fmla="*/ 1693646 w 2383046"/>
                    <a:gd name="connsiteY13" fmla="*/ 845039 h 942985"/>
                    <a:gd name="connsiteX14" fmla="*/ 1699004 w 2383046"/>
                    <a:gd name="connsiteY14" fmla="*/ 839874 h 942985"/>
                    <a:gd name="connsiteX15" fmla="*/ 1699100 w 2383046"/>
                    <a:gd name="connsiteY15" fmla="*/ 839874 h 942985"/>
                    <a:gd name="connsiteX16" fmla="*/ 2105447 w 2383046"/>
                    <a:gd name="connsiteY16" fmla="*/ 677075 h 942985"/>
                    <a:gd name="connsiteX17" fmla="*/ 2368276 w 2383046"/>
                    <a:gd name="connsiteY17" fmla="*/ 330531 h 942985"/>
                    <a:gd name="connsiteX18" fmla="*/ 2157305 w 2383046"/>
                    <a:gd name="connsiteY18" fmla="*/ 53525 h 942985"/>
                    <a:gd name="connsiteX19" fmla="*/ 1634230 w 2383046"/>
                    <a:gd name="connsiteY19" fmla="*/ 100681 h 942985"/>
                    <a:gd name="connsiteX20" fmla="*/ 1276583 w 2383046"/>
                    <a:gd name="connsiteY20" fmla="*/ 475156 h 942985"/>
                    <a:gd name="connsiteX21" fmla="*/ 984285 w 2383046"/>
                    <a:gd name="connsiteY21" fmla="*/ 792813 h 942985"/>
                    <a:gd name="connsiteX22" fmla="*/ 519000 w 2383046"/>
                    <a:gd name="connsiteY22" fmla="*/ 942986 h 942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383046" h="942985">
                      <a:moveTo>
                        <a:pt x="519000" y="942986"/>
                      </a:moveTo>
                      <a:cubicBezTo>
                        <a:pt x="441691" y="942986"/>
                        <a:pt x="371176" y="932177"/>
                        <a:pt x="311281" y="917638"/>
                      </a:cubicBezTo>
                      <a:cubicBezTo>
                        <a:pt x="128727" y="873352"/>
                        <a:pt x="3483" y="786022"/>
                        <a:pt x="2239" y="785161"/>
                      </a:cubicBezTo>
                      <a:cubicBezTo>
                        <a:pt x="-153" y="783440"/>
                        <a:pt x="-727" y="780187"/>
                        <a:pt x="996" y="777796"/>
                      </a:cubicBezTo>
                      <a:cubicBezTo>
                        <a:pt x="2718" y="775405"/>
                        <a:pt x="5971" y="774831"/>
                        <a:pt x="8363" y="776553"/>
                      </a:cubicBezTo>
                      <a:cubicBezTo>
                        <a:pt x="9607" y="777414"/>
                        <a:pt x="133415" y="863787"/>
                        <a:pt x="314152" y="907499"/>
                      </a:cubicBezTo>
                      <a:cubicBezTo>
                        <a:pt x="480632" y="947769"/>
                        <a:pt x="730928" y="959055"/>
                        <a:pt x="978161" y="784205"/>
                      </a:cubicBezTo>
                      <a:cubicBezTo>
                        <a:pt x="1082355" y="710458"/>
                        <a:pt x="1172676" y="592998"/>
                        <a:pt x="1268163" y="468747"/>
                      </a:cubicBezTo>
                      <a:cubicBezTo>
                        <a:pt x="1376184" y="328235"/>
                        <a:pt x="1487937" y="182845"/>
                        <a:pt x="1628393" y="91785"/>
                      </a:cubicBezTo>
                      <a:cubicBezTo>
                        <a:pt x="1788081" y="-11710"/>
                        <a:pt x="1962216" y="-27492"/>
                        <a:pt x="2160845" y="43481"/>
                      </a:cubicBezTo>
                      <a:cubicBezTo>
                        <a:pt x="2371433" y="118759"/>
                        <a:pt x="2395545" y="242149"/>
                        <a:pt x="2378705" y="332444"/>
                      </a:cubicBezTo>
                      <a:cubicBezTo>
                        <a:pt x="2357751" y="445025"/>
                        <a:pt x="2257959" y="577024"/>
                        <a:pt x="2111762" y="685588"/>
                      </a:cubicBezTo>
                      <a:cubicBezTo>
                        <a:pt x="1970923" y="790231"/>
                        <a:pt x="1812575" y="853552"/>
                        <a:pt x="1698813" y="850491"/>
                      </a:cubicBezTo>
                      <a:cubicBezTo>
                        <a:pt x="1695847" y="850491"/>
                        <a:pt x="1693550" y="848004"/>
                        <a:pt x="1693646" y="845039"/>
                      </a:cubicBezTo>
                      <a:cubicBezTo>
                        <a:pt x="1693646" y="842169"/>
                        <a:pt x="1696038" y="839874"/>
                        <a:pt x="1699004" y="839874"/>
                      </a:cubicBezTo>
                      <a:lnTo>
                        <a:pt x="1699100" y="839874"/>
                      </a:lnTo>
                      <a:cubicBezTo>
                        <a:pt x="1810852" y="842648"/>
                        <a:pt x="1966426" y="780283"/>
                        <a:pt x="2105447" y="677075"/>
                      </a:cubicBezTo>
                      <a:cubicBezTo>
                        <a:pt x="2249443" y="570042"/>
                        <a:pt x="2347705" y="440530"/>
                        <a:pt x="2368276" y="330531"/>
                      </a:cubicBezTo>
                      <a:cubicBezTo>
                        <a:pt x="2391335" y="206949"/>
                        <a:pt x="2318332" y="111202"/>
                        <a:pt x="2157305" y="53525"/>
                      </a:cubicBezTo>
                      <a:cubicBezTo>
                        <a:pt x="1962025" y="-16301"/>
                        <a:pt x="1790951" y="-901"/>
                        <a:pt x="1634230" y="100681"/>
                      </a:cubicBezTo>
                      <a:cubicBezTo>
                        <a:pt x="1495209" y="190689"/>
                        <a:pt x="1384126" y="335313"/>
                        <a:pt x="1276583" y="475156"/>
                      </a:cubicBezTo>
                      <a:cubicBezTo>
                        <a:pt x="1180522" y="600172"/>
                        <a:pt x="1089818" y="718205"/>
                        <a:pt x="984285" y="792813"/>
                      </a:cubicBezTo>
                      <a:cubicBezTo>
                        <a:pt x="822588" y="907212"/>
                        <a:pt x="659552" y="942986"/>
                        <a:pt x="519000" y="942986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7" name="Freeform 3086">
                  <a:extLst>
                    <a:ext uri="{FF2B5EF4-FFF2-40B4-BE49-F238E27FC236}">
                      <a16:creationId xmlns:a16="http://schemas.microsoft.com/office/drawing/2014/main" id="{B75A747F-8855-A0B2-E820-3D878030598E}"/>
                    </a:ext>
                  </a:extLst>
                </p:cNvPr>
                <p:cNvSpPr/>
                <p:nvPr/>
              </p:nvSpPr>
              <p:spPr>
                <a:xfrm>
                  <a:off x="8824907" y="2914802"/>
                  <a:ext cx="2384243" cy="888250"/>
                </a:xfrm>
                <a:custGeom>
                  <a:avLst/>
                  <a:gdLst>
                    <a:gd name="connsiteX0" fmla="*/ 1727587 w 2384243"/>
                    <a:gd name="connsiteY0" fmla="*/ 888251 h 888250"/>
                    <a:gd name="connsiteX1" fmla="*/ 1722229 w 2384243"/>
                    <a:gd name="connsiteY1" fmla="*/ 883181 h 888250"/>
                    <a:gd name="connsiteX2" fmla="*/ 1727300 w 2384243"/>
                    <a:gd name="connsiteY2" fmla="*/ 877633 h 888250"/>
                    <a:gd name="connsiteX3" fmla="*/ 2132595 w 2384243"/>
                    <a:gd name="connsiteY3" fmla="*/ 676287 h 888250"/>
                    <a:gd name="connsiteX4" fmla="*/ 2372461 w 2384243"/>
                    <a:gd name="connsiteY4" fmla="*/ 298656 h 888250"/>
                    <a:gd name="connsiteX5" fmla="*/ 2135369 w 2384243"/>
                    <a:gd name="connsiteY5" fmla="*/ 37815 h 888250"/>
                    <a:gd name="connsiteX6" fmla="*/ 1307462 w 2384243"/>
                    <a:gd name="connsiteY6" fmla="*/ 405212 h 888250"/>
                    <a:gd name="connsiteX7" fmla="*/ 981485 w 2384243"/>
                    <a:gd name="connsiteY7" fmla="*/ 710244 h 888250"/>
                    <a:gd name="connsiteX8" fmla="*/ 288772 w 2384243"/>
                    <a:gd name="connsiteY8" fmla="*/ 733965 h 888250"/>
                    <a:gd name="connsiteX9" fmla="*/ 1449 w 2384243"/>
                    <a:gd name="connsiteY9" fmla="*/ 536828 h 888250"/>
                    <a:gd name="connsiteX10" fmla="*/ 1640 w 2384243"/>
                    <a:gd name="connsiteY10" fmla="*/ 529367 h 888250"/>
                    <a:gd name="connsiteX11" fmla="*/ 9199 w 2384243"/>
                    <a:gd name="connsiteY11" fmla="*/ 529558 h 888250"/>
                    <a:gd name="connsiteX12" fmla="*/ 293460 w 2384243"/>
                    <a:gd name="connsiteY12" fmla="*/ 724400 h 888250"/>
                    <a:gd name="connsiteX13" fmla="*/ 600780 w 2384243"/>
                    <a:gd name="connsiteY13" fmla="*/ 796712 h 888250"/>
                    <a:gd name="connsiteX14" fmla="*/ 976318 w 2384243"/>
                    <a:gd name="connsiteY14" fmla="*/ 700870 h 888250"/>
                    <a:gd name="connsiteX15" fmla="*/ 1299234 w 2384243"/>
                    <a:gd name="connsiteY15" fmla="*/ 398325 h 888250"/>
                    <a:gd name="connsiteX16" fmla="*/ 2137857 w 2384243"/>
                    <a:gd name="connsiteY16" fmla="*/ 27485 h 888250"/>
                    <a:gd name="connsiteX17" fmla="*/ 2382890 w 2384243"/>
                    <a:gd name="connsiteY17" fmla="*/ 299613 h 888250"/>
                    <a:gd name="connsiteX18" fmla="*/ 2139483 w 2384243"/>
                    <a:gd name="connsiteY18" fmla="*/ 684131 h 888250"/>
                    <a:gd name="connsiteX19" fmla="*/ 1727683 w 2384243"/>
                    <a:gd name="connsiteY19" fmla="*/ 888059 h 888250"/>
                    <a:gd name="connsiteX20" fmla="*/ 1727396 w 2384243"/>
                    <a:gd name="connsiteY20" fmla="*/ 888059 h 88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84243" h="888250">
                      <a:moveTo>
                        <a:pt x="1727587" y="888251"/>
                      </a:moveTo>
                      <a:cubicBezTo>
                        <a:pt x="1724812" y="888251"/>
                        <a:pt x="1722420" y="886051"/>
                        <a:pt x="1722229" y="883181"/>
                      </a:cubicBezTo>
                      <a:cubicBezTo>
                        <a:pt x="1722038" y="880216"/>
                        <a:pt x="1724334" y="877729"/>
                        <a:pt x="1727300" y="877633"/>
                      </a:cubicBezTo>
                      <a:cubicBezTo>
                        <a:pt x="1842975" y="871703"/>
                        <a:pt x="1998262" y="794512"/>
                        <a:pt x="2132595" y="676287"/>
                      </a:cubicBezTo>
                      <a:cubicBezTo>
                        <a:pt x="2271233" y="554236"/>
                        <a:pt x="2360884" y="413151"/>
                        <a:pt x="2372461" y="298656"/>
                      </a:cubicBezTo>
                      <a:cubicBezTo>
                        <a:pt x="2385282" y="171249"/>
                        <a:pt x="2303285" y="81049"/>
                        <a:pt x="2135369" y="37815"/>
                      </a:cubicBezTo>
                      <a:cubicBezTo>
                        <a:pt x="1711226" y="-71419"/>
                        <a:pt x="1505995" y="170866"/>
                        <a:pt x="1307462" y="405212"/>
                      </a:cubicBezTo>
                      <a:cubicBezTo>
                        <a:pt x="1204416" y="526784"/>
                        <a:pt x="1107111" y="641662"/>
                        <a:pt x="981485" y="710244"/>
                      </a:cubicBezTo>
                      <a:cubicBezTo>
                        <a:pt x="702486" y="862425"/>
                        <a:pt x="450756" y="807138"/>
                        <a:pt x="288772" y="733965"/>
                      </a:cubicBezTo>
                      <a:cubicBezTo>
                        <a:pt x="113489" y="654766"/>
                        <a:pt x="2597" y="537976"/>
                        <a:pt x="1449" y="536828"/>
                      </a:cubicBezTo>
                      <a:cubicBezTo>
                        <a:pt x="-560" y="534723"/>
                        <a:pt x="-465" y="531280"/>
                        <a:pt x="1640" y="529367"/>
                      </a:cubicBezTo>
                      <a:cubicBezTo>
                        <a:pt x="3745" y="527358"/>
                        <a:pt x="7190" y="527454"/>
                        <a:pt x="9199" y="529558"/>
                      </a:cubicBezTo>
                      <a:cubicBezTo>
                        <a:pt x="10251" y="530706"/>
                        <a:pt x="119995" y="646157"/>
                        <a:pt x="293460" y="724400"/>
                      </a:cubicBezTo>
                      <a:cubicBezTo>
                        <a:pt x="395167" y="770313"/>
                        <a:pt x="498595" y="794608"/>
                        <a:pt x="600780" y="796712"/>
                      </a:cubicBezTo>
                      <a:cubicBezTo>
                        <a:pt x="728606" y="799486"/>
                        <a:pt x="854902" y="767060"/>
                        <a:pt x="976318" y="700870"/>
                      </a:cubicBezTo>
                      <a:cubicBezTo>
                        <a:pt x="1100222" y="633340"/>
                        <a:pt x="1196858" y="519132"/>
                        <a:pt x="1299234" y="398325"/>
                      </a:cubicBezTo>
                      <a:cubicBezTo>
                        <a:pt x="1499872" y="161492"/>
                        <a:pt x="1707303" y="-83375"/>
                        <a:pt x="2137857" y="27485"/>
                      </a:cubicBezTo>
                      <a:cubicBezTo>
                        <a:pt x="2357344" y="84015"/>
                        <a:pt x="2392266" y="206639"/>
                        <a:pt x="2382890" y="299613"/>
                      </a:cubicBezTo>
                      <a:cubicBezTo>
                        <a:pt x="2371121" y="416594"/>
                        <a:pt x="2280131" y="560358"/>
                        <a:pt x="2139483" y="684131"/>
                      </a:cubicBezTo>
                      <a:cubicBezTo>
                        <a:pt x="2003428" y="803886"/>
                        <a:pt x="1845654" y="882033"/>
                        <a:pt x="1727683" y="888059"/>
                      </a:cubicBezTo>
                      <a:lnTo>
                        <a:pt x="1727396" y="888059"/>
                      </a:ln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8" name="Freeform 3087">
                  <a:extLst>
                    <a:ext uri="{FF2B5EF4-FFF2-40B4-BE49-F238E27FC236}">
                      <a16:creationId xmlns:a16="http://schemas.microsoft.com/office/drawing/2014/main" id="{BF30CE75-8D67-C341-6B34-D96B7413C8C1}"/>
                    </a:ext>
                  </a:extLst>
                </p:cNvPr>
                <p:cNvSpPr/>
                <p:nvPr/>
              </p:nvSpPr>
              <p:spPr>
                <a:xfrm>
                  <a:off x="8818294" y="2835250"/>
                  <a:ext cx="2387168" cy="927820"/>
                </a:xfrm>
                <a:custGeom>
                  <a:avLst/>
                  <a:gdLst>
                    <a:gd name="connsiteX0" fmla="*/ 1756302 w 2387168"/>
                    <a:gd name="connsiteY0" fmla="*/ 927820 h 927820"/>
                    <a:gd name="connsiteX1" fmla="*/ 1751040 w 2387168"/>
                    <a:gd name="connsiteY1" fmla="*/ 923133 h 927820"/>
                    <a:gd name="connsiteX2" fmla="*/ 1755632 w 2387168"/>
                    <a:gd name="connsiteY2" fmla="*/ 917203 h 927820"/>
                    <a:gd name="connsiteX3" fmla="*/ 2159875 w 2387168"/>
                    <a:gd name="connsiteY3" fmla="*/ 676831 h 927820"/>
                    <a:gd name="connsiteX4" fmla="*/ 2376491 w 2387168"/>
                    <a:gd name="connsiteY4" fmla="*/ 267731 h 927820"/>
                    <a:gd name="connsiteX5" fmla="*/ 2113375 w 2387168"/>
                    <a:gd name="connsiteY5" fmla="*/ 24107 h 927820"/>
                    <a:gd name="connsiteX6" fmla="*/ 1334455 w 2387168"/>
                    <a:gd name="connsiteY6" fmla="*/ 346930 h 927820"/>
                    <a:gd name="connsiteX7" fmla="*/ 978722 w 2387168"/>
                    <a:gd name="connsiteY7" fmla="*/ 629484 h 927820"/>
                    <a:gd name="connsiteX8" fmla="*/ 574480 w 2387168"/>
                    <a:gd name="connsiteY8" fmla="*/ 679414 h 927820"/>
                    <a:gd name="connsiteX9" fmla="*/ 266203 w 2387168"/>
                    <a:gd name="connsiteY9" fmla="*/ 551337 h 927820"/>
                    <a:gd name="connsiteX10" fmla="*/ 887 w 2387168"/>
                    <a:gd name="connsiteY10" fmla="*/ 290400 h 927820"/>
                    <a:gd name="connsiteX11" fmla="*/ 2417 w 2387168"/>
                    <a:gd name="connsiteY11" fmla="*/ 283035 h 927820"/>
                    <a:gd name="connsiteX12" fmla="*/ 9785 w 2387168"/>
                    <a:gd name="connsiteY12" fmla="*/ 284565 h 927820"/>
                    <a:gd name="connsiteX13" fmla="*/ 272518 w 2387168"/>
                    <a:gd name="connsiteY13" fmla="*/ 542728 h 927820"/>
                    <a:gd name="connsiteX14" fmla="*/ 576489 w 2387168"/>
                    <a:gd name="connsiteY14" fmla="*/ 668988 h 927820"/>
                    <a:gd name="connsiteX15" fmla="*/ 974704 w 2387168"/>
                    <a:gd name="connsiteY15" fmla="*/ 619632 h 927820"/>
                    <a:gd name="connsiteX16" fmla="*/ 1326705 w 2387168"/>
                    <a:gd name="connsiteY16" fmla="*/ 339565 h 927820"/>
                    <a:gd name="connsiteX17" fmla="*/ 2115097 w 2387168"/>
                    <a:gd name="connsiteY17" fmla="*/ 13585 h 927820"/>
                    <a:gd name="connsiteX18" fmla="*/ 2387112 w 2387168"/>
                    <a:gd name="connsiteY18" fmla="*/ 267922 h 927820"/>
                    <a:gd name="connsiteX19" fmla="*/ 2167433 w 2387168"/>
                    <a:gd name="connsiteY19" fmla="*/ 684196 h 927820"/>
                    <a:gd name="connsiteX20" fmla="*/ 1756781 w 2387168"/>
                    <a:gd name="connsiteY20" fmla="*/ 927725 h 927820"/>
                    <a:gd name="connsiteX21" fmla="*/ 1756111 w 2387168"/>
                    <a:gd name="connsiteY21" fmla="*/ 927725 h 92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87168" h="927820">
                      <a:moveTo>
                        <a:pt x="1756302" y="927820"/>
                      </a:moveTo>
                      <a:cubicBezTo>
                        <a:pt x="1753623" y="927820"/>
                        <a:pt x="1751327" y="925811"/>
                        <a:pt x="1751040" y="923133"/>
                      </a:cubicBezTo>
                      <a:cubicBezTo>
                        <a:pt x="1750657" y="920264"/>
                        <a:pt x="1752762" y="917585"/>
                        <a:pt x="1755632" y="917203"/>
                      </a:cubicBezTo>
                      <a:cubicBezTo>
                        <a:pt x="1875326" y="902568"/>
                        <a:pt x="2030230" y="810360"/>
                        <a:pt x="2159875" y="676831"/>
                      </a:cubicBezTo>
                      <a:cubicBezTo>
                        <a:pt x="2293155" y="539476"/>
                        <a:pt x="2374195" y="386529"/>
                        <a:pt x="2376491" y="267731"/>
                      </a:cubicBezTo>
                      <a:cubicBezTo>
                        <a:pt x="2379074" y="136784"/>
                        <a:pt x="2288084" y="52515"/>
                        <a:pt x="2113375" y="24107"/>
                      </a:cubicBezTo>
                      <a:cubicBezTo>
                        <a:pt x="1701096" y="-43136"/>
                        <a:pt x="1514714" y="155149"/>
                        <a:pt x="1334455" y="346930"/>
                      </a:cubicBezTo>
                      <a:cubicBezTo>
                        <a:pt x="1231601" y="456355"/>
                        <a:pt x="1125206" y="569510"/>
                        <a:pt x="978722" y="629484"/>
                      </a:cubicBezTo>
                      <a:cubicBezTo>
                        <a:pt x="842858" y="685153"/>
                        <a:pt x="706899" y="701988"/>
                        <a:pt x="574480" y="679414"/>
                      </a:cubicBezTo>
                      <a:cubicBezTo>
                        <a:pt x="468659" y="661336"/>
                        <a:pt x="364944" y="618293"/>
                        <a:pt x="266203" y="551337"/>
                      </a:cubicBezTo>
                      <a:cubicBezTo>
                        <a:pt x="98383" y="437512"/>
                        <a:pt x="1843" y="291835"/>
                        <a:pt x="887" y="290400"/>
                      </a:cubicBezTo>
                      <a:cubicBezTo>
                        <a:pt x="-740" y="287913"/>
                        <a:pt x="-70" y="284661"/>
                        <a:pt x="2417" y="283035"/>
                      </a:cubicBezTo>
                      <a:cubicBezTo>
                        <a:pt x="4905" y="281409"/>
                        <a:pt x="8158" y="282078"/>
                        <a:pt x="9785" y="284565"/>
                      </a:cubicBezTo>
                      <a:cubicBezTo>
                        <a:pt x="10742" y="286000"/>
                        <a:pt x="106324" y="430051"/>
                        <a:pt x="272518" y="542728"/>
                      </a:cubicBezTo>
                      <a:cubicBezTo>
                        <a:pt x="369919" y="608727"/>
                        <a:pt x="472199" y="651197"/>
                        <a:pt x="576489" y="668988"/>
                      </a:cubicBezTo>
                      <a:cubicBezTo>
                        <a:pt x="706804" y="691179"/>
                        <a:pt x="840754" y="674536"/>
                        <a:pt x="974704" y="619632"/>
                      </a:cubicBezTo>
                      <a:cubicBezTo>
                        <a:pt x="1119083" y="560424"/>
                        <a:pt x="1224616" y="448129"/>
                        <a:pt x="1326705" y="339565"/>
                      </a:cubicBezTo>
                      <a:cubicBezTo>
                        <a:pt x="1508877" y="145775"/>
                        <a:pt x="1697269" y="-54519"/>
                        <a:pt x="2115097" y="13585"/>
                      </a:cubicBezTo>
                      <a:cubicBezTo>
                        <a:pt x="2343386" y="50793"/>
                        <a:pt x="2389025" y="172462"/>
                        <a:pt x="2387112" y="267922"/>
                      </a:cubicBezTo>
                      <a:cubicBezTo>
                        <a:pt x="2384720" y="389303"/>
                        <a:pt x="2302627" y="544928"/>
                        <a:pt x="2167433" y="684196"/>
                      </a:cubicBezTo>
                      <a:cubicBezTo>
                        <a:pt x="2034153" y="821552"/>
                        <a:pt x="1880684" y="912612"/>
                        <a:pt x="1756781" y="927725"/>
                      </a:cubicBezTo>
                      <a:cubicBezTo>
                        <a:pt x="1756589" y="927725"/>
                        <a:pt x="1756302" y="927725"/>
                        <a:pt x="1756111" y="927725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6" name="Graphic 11">
                <a:extLst>
                  <a:ext uri="{FF2B5EF4-FFF2-40B4-BE49-F238E27FC236}">
                    <a16:creationId xmlns:a16="http://schemas.microsoft.com/office/drawing/2014/main" id="{E1A535D9-2A38-11DB-860D-B9ACF438BA96}"/>
                  </a:ext>
                </a:extLst>
              </p:cNvPr>
              <p:cNvGrpSpPr/>
              <p:nvPr/>
            </p:nvGrpSpPr>
            <p:grpSpPr>
              <a:xfrm>
                <a:off x="11025012" y="2870644"/>
                <a:ext cx="83318" cy="211767"/>
                <a:chOff x="11025012" y="2870644"/>
                <a:chExt cx="83318" cy="211767"/>
              </a:xfrm>
              <a:solidFill>
                <a:srgbClr val="BFCED6"/>
              </a:solidFill>
            </p:grpSpPr>
            <p:sp>
              <p:nvSpPr>
                <p:cNvPr id="3082" name="Freeform 3081">
                  <a:extLst>
                    <a:ext uri="{FF2B5EF4-FFF2-40B4-BE49-F238E27FC236}">
                      <a16:creationId xmlns:a16="http://schemas.microsoft.com/office/drawing/2014/main" id="{8321890C-B69C-44EF-0A19-19229518C9FA}"/>
                    </a:ext>
                  </a:extLst>
                </p:cNvPr>
                <p:cNvSpPr/>
                <p:nvPr/>
              </p:nvSpPr>
              <p:spPr>
                <a:xfrm>
                  <a:off x="11025012" y="3017860"/>
                  <a:ext cx="83318" cy="64550"/>
                </a:xfrm>
                <a:custGeom>
                  <a:avLst/>
                  <a:gdLst>
                    <a:gd name="connsiteX0" fmla="*/ 81557 w 83318"/>
                    <a:gd name="connsiteY0" fmla="*/ 14721 h 64550"/>
                    <a:gd name="connsiteX1" fmla="*/ 53619 w 83318"/>
                    <a:gd name="connsiteY1" fmla="*/ 59390 h 64550"/>
                    <a:gd name="connsiteX2" fmla="*/ 1761 w 83318"/>
                    <a:gd name="connsiteY2" fmla="*/ 49825 h 64550"/>
                    <a:gd name="connsiteX3" fmla="*/ 29700 w 83318"/>
                    <a:gd name="connsiteY3" fmla="*/ 5156 h 64550"/>
                    <a:gd name="connsiteX4" fmla="*/ 81557 w 83318"/>
                    <a:gd name="connsiteY4" fmla="*/ 14817 h 6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8" h="64550">
                      <a:moveTo>
                        <a:pt x="81557" y="14721"/>
                      </a:moveTo>
                      <a:cubicBezTo>
                        <a:pt x="88159" y="29738"/>
                        <a:pt x="75625" y="49729"/>
                        <a:pt x="53619" y="59390"/>
                      </a:cubicBezTo>
                      <a:cubicBezTo>
                        <a:pt x="31613" y="69051"/>
                        <a:pt x="8363" y="64747"/>
                        <a:pt x="1761" y="49825"/>
                      </a:cubicBezTo>
                      <a:cubicBezTo>
                        <a:pt x="-4840" y="34808"/>
                        <a:pt x="7693" y="14817"/>
                        <a:pt x="29700" y="5156"/>
                      </a:cubicBezTo>
                      <a:cubicBezTo>
                        <a:pt x="51706" y="-4505"/>
                        <a:pt x="74955" y="-201"/>
                        <a:pt x="81557" y="14817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3" name="Freeform 3082">
                  <a:extLst>
                    <a:ext uri="{FF2B5EF4-FFF2-40B4-BE49-F238E27FC236}">
                      <a16:creationId xmlns:a16="http://schemas.microsoft.com/office/drawing/2014/main" id="{C2BA8AEA-25C9-70C9-EC5D-8485C74A8B9C}"/>
                    </a:ext>
                  </a:extLst>
                </p:cNvPr>
                <p:cNvSpPr/>
                <p:nvPr/>
              </p:nvSpPr>
              <p:spPr>
                <a:xfrm>
                  <a:off x="11093939" y="2870644"/>
                  <a:ext cx="11481" cy="185754"/>
                </a:xfrm>
                <a:custGeom>
                  <a:avLst/>
                  <a:gdLst>
                    <a:gd name="connsiteX0" fmla="*/ 5741 w 11481"/>
                    <a:gd name="connsiteY0" fmla="*/ 185755 h 185754"/>
                    <a:gd name="connsiteX1" fmla="*/ 0 w 11481"/>
                    <a:gd name="connsiteY1" fmla="*/ 180016 h 185754"/>
                    <a:gd name="connsiteX2" fmla="*/ 0 w 11481"/>
                    <a:gd name="connsiteY2" fmla="*/ 5739 h 185754"/>
                    <a:gd name="connsiteX3" fmla="*/ 5741 w 11481"/>
                    <a:gd name="connsiteY3" fmla="*/ 0 h 185754"/>
                    <a:gd name="connsiteX4" fmla="*/ 11482 w 11481"/>
                    <a:gd name="connsiteY4" fmla="*/ 5739 h 185754"/>
                    <a:gd name="connsiteX5" fmla="*/ 11482 w 11481"/>
                    <a:gd name="connsiteY5" fmla="*/ 180016 h 185754"/>
                    <a:gd name="connsiteX6" fmla="*/ 5741 w 11481"/>
                    <a:gd name="connsiteY6" fmla="*/ 185755 h 18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1" h="185754">
                      <a:moveTo>
                        <a:pt x="5741" y="185755"/>
                      </a:moveTo>
                      <a:cubicBezTo>
                        <a:pt x="2584" y="185755"/>
                        <a:pt x="0" y="183172"/>
                        <a:pt x="0" y="180016"/>
                      </a:cubicBezTo>
                      <a:lnTo>
                        <a:pt x="0" y="5739"/>
                      </a:lnTo>
                      <a:cubicBezTo>
                        <a:pt x="0" y="2583"/>
                        <a:pt x="2584" y="0"/>
                        <a:pt x="5741" y="0"/>
                      </a:cubicBezTo>
                      <a:cubicBezTo>
                        <a:pt x="8898" y="0"/>
                        <a:pt x="11482" y="2583"/>
                        <a:pt x="11482" y="5739"/>
                      </a:cubicBezTo>
                      <a:lnTo>
                        <a:pt x="11482" y="180016"/>
                      </a:lnTo>
                      <a:cubicBezTo>
                        <a:pt x="11482" y="183172"/>
                        <a:pt x="8898" y="185755"/>
                        <a:pt x="5741" y="185755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" name="Graphic 11">
                <a:extLst>
                  <a:ext uri="{FF2B5EF4-FFF2-40B4-BE49-F238E27FC236}">
                    <a16:creationId xmlns:a16="http://schemas.microsoft.com/office/drawing/2014/main" id="{5962111A-BD26-235B-3ADA-740E7668DF78}"/>
                  </a:ext>
                </a:extLst>
              </p:cNvPr>
              <p:cNvGrpSpPr/>
              <p:nvPr/>
            </p:nvGrpSpPr>
            <p:grpSpPr>
              <a:xfrm>
                <a:off x="10697571" y="3094085"/>
                <a:ext cx="176471" cy="168428"/>
                <a:chOff x="10697571" y="3094085"/>
                <a:chExt cx="176471" cy="168428"/>
              </a:xfrm>
              <a:solidFill>
                <a:srgbClr val="BFCED6"/>
              </a:solidFill>
            </p:grpSpPr>
            <p:grpSp>
              <p:nvGrpSpPr>
                <p:cNvPr id="3076" name="Graphic 11">
                  <a:extLst>
                    <a:ext uri="{FF2B5EF4-FFF2-40B4-BE49-F238E27FC236}">
                      <a16:creationId xmlns:a16="http://schemas.microsoft.com/office/drawing/2014/main" id="{218D9800-B020-7F5C-789D-049927CACC62}"/>
                    </a:ext>
                  </a:extLst>
                </p:cNvPr>
                <p:cNvGrpSpPr/>
                <p:nvPr/>
              </p:nvGrpSpPr>
              <p:grpSpPr>
                <a:xfrm>
                  <a:off x="10697571" y="3094085"/>
                  <a:ext cx="174298" cy="168428"/>
                  <a:chOff x="10697571" y="3094085"/>
                  <a:chExt cx="174298" cy="168428"/>
                </a:xfrm>
                <a:solidFill>
                  <a:srgbClr val="BFCED6"/>
                </a:solidFill>
              </p:grpSpPr>
              <p:sp>
                <p:nvSpPr>
                  <p:cNvPr id="3080" name="Freeform 3079">
                    <a:extLst>
                      <a:ext uri="{FF2B5EF4-FFF2-40B4-BE49-F238E27FC236}">
                        <a16:creationId xmlns:a16="http://schemas.microsoft.com/office/drawing/2014/main" id="{25C46346-474C-AA92-7946-0113C48705F9}"/>
                      </a:ext>
                    </a:extLst>
                  </p:cNvPr>
                  <p:cNvSpPr/>
                  <p:nvPr/>
                </p:nvSpPr>
                <p:spPr>
                  <a:xfrm>
                    <a:off x="10697571" y="3211134"/>
                    <a:ext cx="66154" cy="51379"/>
                  </a:xfrm>
                  <a:custGeom>
                    <a:avLst/>
                    <a:gdLst>
                      <a:gd name="connsiteX0" fmla="*/ 64747 w 66154"/>
                      <a:gd name="connsiteY0" fmla="*/ 11794 h 51379"/>
                      <a:gd name="connsiteX1" fmla="*/ 42549 w 66154"/>
                      <a:gd name="connsiteY1" fmla="*/ 47280 h 51379"/>
                      <a:gd name="connsiteX2" fmla="*/ 1408 w 66154"/>
                      <a:gd name="connsiteY2" fmla="*/ 39628 h 51379"/>
                      <a:gd name="connsiteX3" fmla="*/ 23605 w 66154"/>
                      <a:gd name="connsiteY3" fmla="*/ 4142 h 51379"/>
                      <a:gd name="connsiteX4" fmla="*/ 64747 w 66154"/>
                      <a:gd name="connsiteY4" fmla="*/ 11794 h 51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154" h="51379">
                        <a:moveTo>
                          <a:pt x="64747" y="11794"/>
                        </a:moveTo>
                        <a:cubicBezTo>
                          <a:pt x="70009" y="23750"/>
                          <a:pt x="60059" y="39628"/>
                          <a:pt x="42549" y="47280"/>
                        </a:cubicBezTo>
                        <a:cubicBezTo>
                          <a:pt x="25040" y="54932"/>
                          <a:pt x="6574" y="51585"/>
                          <a:pt x="1408" y="39628"/>
                        </a:cubicBezTo>
                        <a:cubicBezTo>
                          <a:pt x="-3855" y="27767"/>
                          <a:pt x="6096" y="11794"/>
                          <a:pt x="23605" y="4142"/>
                        </a:cubicBezTo>
                        <a:cubicBezTo>
                          <a:pt x="41114" y="-3606"/>
                          <a:pt x="59580" y="-163"/>
                          <a:pt x="64747" y="1179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81" name="Freeform 3080">
                    <a:extLst>
                      <a:ext uri="{FF2B5EF4-FFF2-40B4-BE49-F238E27FC236}">
                        <a16:creationId xmlns:a16="http://schemas.microsoft.com/office/drawing/2014/main" id="{4EE47C95-25D1-FDB1-AE14-E8B9C8F0A338}"/>
                      </a:ext>
                    </a:extLst>
                  </p:cNvPr>
                  <p:cNvSpPr/>
                  <p:nvPr/>
                </p:nvSpPr>
                <p:spPr>
                  <a:xfrm>
                    <a:off x="10752367" y="3094085"/>
                    <a:ext cx="119502" cy="147685"/>
                  </a:xfrm>
                  <a:custGeom>
                    <a:avLst/>
                    <a:gdLst>
                      <a:gd name="connsiteX0" fmla="*/ 4593 w 119502"/>
                      <a:gd name="connsiteY0" fmla="*/ 147686 h 147685"/>
                      <a:gd name="connsiteX1" fmla="*/ 0 w 119502"/>
                      <a:gd name="connsiteY1" fmla="*/ 143094 h 147685"/>
                      <a:gd name="connsiteX2" fmla="*/ 0 w 119502"/>
                      <a:gd name="connsiteY2" fmla="*/ 4591 h 147685"/>
                      <a:gd name="connsiteX3" fmla="*/ 4593 w 119502"/>
                      <a:gd name="connsiteY3" fmla="*/ 0 h 147685"/>
                      <a:gd name="connsiteX4" fmla="*/ 114910 w 119502"/>
                      <a:gd name="connsiteY4" fmla="*/ 0 h 147685"/>
                      <a:gd name="connsiteX5" fmla="*/ 119503 w 119502"/>
                      <a:gd name="connsiteY5" fmla="*/ 4591 h 147685"/>
                      <a:gd name="connsiteX6" fmla="*/ 114910 w 119502"/>
                      <a:gd name="connsiteY6" fmla="*/ 9183 h 147685"/>
                      <a:gd name="connsiteX7" fmla="*/ 9185 w 119502"/>
                      <a:gd name="connsiteY7" fmla="*/ 9183 h 147685"/>
                      <a:gd name="connsiteX8" fmla="*/ 9185 w 119502"/>
                      <a:gd name="connsiteY8" fmla="*/ 143094 h 147685"/>
                      <a:gd name="connsiteX9" fmla="*/ 4593 w 119502"/>
                      <a:gd name="connsiteY9" fmla="*/ 147686 h 147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9502" h="147685">
                        <a:moveTo>
                          <a:pt x="4593" y="147686"/>
                        </a:moveTo>
                        <a:cubicBezTo>
                          <a:pt x="2105" y="147686"/>
                          <a:pt x="0" y="145677"/>
                          <a:pt x="0" y="143094"/>
                        </a:cubicBezTo>
                        <a:lnTo>
                          <a:pt x="0" y="4591"/>
                        </a:lnTo>
                        <a:cubicBezTo>
                          <a:pt x="0" y="2104"/>
                          <a:pt x="2009" y="0"/>
                          <a:pt x="4593" y="0"/>
                        </a:cubicBezTo>
                        <a:lnTo>
                          <a:pt x="114910" y="0"/>
                        </a:lnTo>
                        <a:cubicBezTo>
                          <a:pt x="117398" y="0"/>
                          <a:pt x="119503" y="2009"/>
                          <a:pt x="119503" y="4591"/>
                        </a:cubicBezTo>
                        <a:cubicBezTo>
                          <a:pt x="119503" y="7174"/>
                          <a:pt x="117493" y="9183"/>
                          <a:pt x="114910" y="9183"/>
                        </a:cubicBezTo>
                        <a:lnTo>
                          <a:pt x="9185" y="9183"/>
                        </a:lnTo>
                        <a:lnTo>
                          <a:pt x="9185" y="143094"/>
                        </a:lnTo>
                        <a:cubicBezTo>
                          <a:pt x="9185" y="145581"/>
                          <a:pt x="7176" y="147686"/>
                          <a:pt x="4593" y="147686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7" name="Graphic 11">
                  <a:extLst>
                    <a:ext uri="{FF2B5EF4-FFF2-40B4-BE49-F238E27FC236}">
                      <a16:creationId xmlns:a16="http://schemas.microsoft.com/office/drawing/2014/main" id="{92E9EE55-B111-7ECF-65CB-522EAE481728}"/>
                    </a:ext>
                  </a:extLst>
                </p:cNvPr>
                <p:cNvGrpSpPr/>
                <p:nvPr/>
              </p:nvGrpSpPr>
              <p:grpSpPr>
                <a:xfrm>
                  <a:off x="10807888" y="3094085"/>
                  <a:ext cx="66154" cy="168428"/>
                  <a:chOff x="10807888" y="3094085"/>
                  <a:chExt cx="66154" cy="168428"/>
                </a:xfrm>
                <a:solidFill>
                  <a:srgbClr val="BFCED6"/>
                </a:solidFill>
              </p:grpSpPr>
              <p:sp>
                <p:nvSpPr>
                  <p:cNvPr id="3078" name="Freeform 3077">
                    <a:extLst>
                      <a:ext uri="{FF2B5EF4-FFF2-40B4-BE49-F238E27FC236}">
                        <a16:creationId xmlns:a16="http://schemas.microsoft.com/office/drawing/2014/main" id="{6B9AB592-3F81-D76E-66B7-2BA32BB20342}"/>
                      </a:ext>
                    </a:extLst>
                  </p:cNvPr>
                  <p:cNvSpPr/>
                  <p:nvPr/>
                </p:nvSpPr>
                <p:spPr>
                  <a:xfrm>
                    <a:off x="10862684" y="3094085"/>
                    <a:ext cx="9089" cy="147685"/>
                  </a:xfrm>
                  <a:custGeom>
                    <a:avLst/>
                    <a:gdLst>
                      <a:gd name="connsiteX0" fmla="*/ 4497 w 9089"/>
                      <a:gd name="connsiteY0" fmla="*/ 147686 h 147685"/>
                      <a:gd name="connsiteX1" fmla="*/ 0 w 9089"/>
                      <a:gd name="connsiteY1" fmla="*/ 143094 h 147685"/>
                      <a:gd name="connsiteX2" fmla="*/ 0 w 9089"/>
                      <a:gd name="connsiteY2" fmla="*/ 4591 h 147685"/>
                      <a:gd name="connsiteX3" fmla="*/ 4497 w 9089"/>
                      <a:gd name="connsiteY3" fmla="*/ 0 h 147685"/>
                      <a:gd name="connsiteX4" fmla="*/ 9089 w 9089"/>
                      <a:gd name="connsiteY4" fmla="*/ 4591 h 147685"/>
                      <a:gd name="connsiteX5" fmla="*/ 9089 w 9089"/>
                      <a:gd name="connsiteY5" fmla="*/ 143094 h 147685"/>
                      <a:gd name="connsiteX6" fmla="*/ 4497 w 9089"/>
                      <a:gd name="connsiteY6" fmla="*/ 147686 h 147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089" h="147685">
                        <a:moveTo>
                          <a:pt x="4497" y="147686"/>
                        </a:moveTo>
                        <a:cubicBezTo>
                          <a:pt x="2009" y="147686"/>
                          <a:pt x="0" y="145677"/>
                          <a:pt x="0" y="143094"/>
                        </a:cubicBezTo>
                        <a:lnTo>
                          <a:pt x="0" y="4591"/>
                        </a:lnTo>
                        <a:cubicBezTo>
                          <a:pt x="0" y="2104"/>
                          <a:pt x="2009" y="0"/>
                          <a:pt x="4497" y="0"/>
                        </a:cubicBezTo>
                        <a:cubicBezTo>
                          <a:pt x="6984" y="0"/>
                          <a:pt x="9089" y="2009"/>
                          <a:pt x="9089" y="4591"/>
                        </a:cubicBezTo>
                        <a:lnTo>
                          <a:pt x="9089" y="143094"/>
                        </a:lnTo>
                        <a:cubicBezTo>
                          <a:pt x="9089" y="145581"/>
                          <a:pt x="7080" y="147686"/>
                          <a:pt x="4497" y="147686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9" name="Freeform 3078">
                    <a:extLst>
                      <a:ext uri="{FF2B5EF4-FFF2-40B4-BE49-F238E27FC236}">
                        <a16:creationId xmlns:a16="http://schemas.microsoft.com/office/drawing/2014/main" id="{C8FD2128-45A8-5523-F96E-4E0B5E91E8DD}"/>
                      </a:ext>
                    </a:extLst>
                  </p:cNvPr>
                  <p:cNvSpPr/>
                  <p:nvPr/>
                </p:nvSpPr>
                <p:spPr>
                  <a:xfrm>
                    <a:off x="10807888" y="3211134"/>
                    <a:ext cx="66154" cy="51379"/>
                  </a:xfrm>
                  <a:custGeom>
                    <a:avLst/>
                    <a:gdLst>
                      <a:gd name="connsiteX0" fmla="*/ 64747 w 66154"/>
                      <a:gd name="connsiteY0" fmla="*/ 11794 h 51379"/>
                      <a:gd name="connsiteX1" fmla="*/ 42550 w 66154"/>
                      <a:gd name="connsiteY1" fmla="*/ 47280 h 51379"/>
                      <a:gd name="connsiteX2" fmla="*/ 1408 w 66154"/>
                      <a:gd name="connsiteY2" fmla="*/ 39628 h 51379"/>
                      <a:gd name="connsiteX3" fmla="*/ 23605 w 66154"/>
                      <a:gd name="connsiteY3" fmla="*/ 4142 h 51379"/>
                      <a:gd name="connsiteX4" fmla="*/ 64747 w 66154"/>
                      <a:gd name="connsiteY4" fmla="*/ 11794 h 51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154" h="51379">
                        <a:moveTo>
                          <a:pt x="64747" y="11794"/>
                        </a:moveTo>
                        <a:cubicBezTo>
                          <a:pt x="70009" y="23750"/>
                          <a:pt x="60059" y="39628"/>
                          <a:pt x="42550" y="47280"/>
                        </a:cubicBezTo>
                        <a:cubicBezTo>
                          <a:pt x="25040" y="54932"/>
                          <a:pt x="6574" y="51585"/>
                          <a:pt x="1408" y="39628"/>
                        </a:cubicBezTo>
                        <a:cubicBezTo>
                          <a:pt x="-3855" y="27767"/>
                          <a:pt x="6096" y="11794"/>
                          <a:pt x="23605" y="4142"/>
                        </a:cubicBezTo>
                        <a:cubicBezTo>
                          <a:pt x="41114" y="-3606"/>
                          <a:pt x="59580" y="-163"/>
                          <a:pt x="64747" y="1179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8" name="Graphic 11">
                <a:extLst>
                  <a:ext uri="{FF2B5EF4-FFF2-40B4-BE49-F238E27FC236}">
                    <a16:creationId xmlns:a16="http://schemas.microsoft.com/office/drawing/2014/main" id="{571128D1-084F-3722-656A-C92E3C820E50}"/>
                  </a:ext>
                </a:extLst>
              </p:cNvPr>
              <p:cNvGrpSpPr/>
              <p:nvPr/>
            </p:nvGrpSpPr>
            <p:grpSpPr>
              <a:xfrm>
                <a:off x="9756602" y="3799752"/>
                <a:ext cx="146818" cy="241791"/>
                <a:chOff x="9756602" y="3799752"/>
                <a:chExt cx="146818" cy="241791"/>
              </a:xfrm>
              <a:solidFill>
                <a:srgbClr val="BFCED6"/>
              </a:solidFill>
            </p:grpSpPr>
            <p:sp>
              <p:nvSpPr>
                <p:cNvPr id="3072" name="Freeform 3071">
                  <a:extLst>
                    <a:ext uri="{FF2B5EF4-FFF2-40B4-BE49-F238E27FC236}">
                      <a16:creationId xmlns:a16="http://schemas.microsoft.com/office/drawing/2014/main" id="{A570EC3C-E326-872C-583D-110D04966D97}"/>
                    </a:ext>
                  </a:extLst>
                </p:cNvPr>
                <p:cNvSpPr/>
                <p:nvPr/>
              </p:nvSpPr>
              <p:spPr>
                <a:xfrm>
                  <a:off x="9825911" y="3828687"/>
                  <a:ext cx="11481" cy="186711"/>
                </a:xfrm>
                <a:custGeom>
                  <a:avLst/>
                  <a:gdLst>
                    <a:gd name="connsiteX0" fmla="*/ 5741 w 11481"/>
                    <a:gd name="connsiteY0" fmla="*/ 186711 h 186711"/>
                    <a:gd name="connsiteX1" fmla="*/ 0 w 11481"/>
                    <a:gd name="connsiteY1" fmla="*/ 180972 h 186711"/>
                    <a:gd name="connsiteX2" fmla="*/ 0 w 11481"/>
                    <a:gd name="connsiteY2" fmla="*/ 5739 h 186711"/>
                    <a:gd name="connsiteX3" fmla="*/ 5741 w 11481"/>
                    <a:gd name="connsiteY3" fmla="*/ 0 h 186711"/>
                    <a:gd name="connsiteX4" fmla="*/ 11481 w 11481"/>
                    <a:gd name="connsiteY4" fmla="*/ 5739 h 186711"/>
                    <a:gd name="connsiteX5" fmla="*/ 11481 w 11481"/>
                    <a:gd name="connsiteY5" fmla="*/ 180972 h 186711"/>
                    <a:gd name="connsiteX6" fmla="*/ 5741 w 11481"/>
                    <a:gd name="connsiteY6" fmla="*/ 186711 h 186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81" h="186711">
                      <a:moveTo>
                        <a:pt x="5741" y="186711"/>
                      </a:moveTo>
                      <a:cubicBezTo>
                        <a:pt x="2583" y="186711"/>
                        <a:pt x="0" y="184129"/>
                        <a:pt x="0" y="180972"/>
                      </a:cubicBezTo>
                      <a:lnTo>
                        <a:pt x="0" y="5739"/>
                      </a:lnTo>
                      <a:cubicBezTo>
                        <a:pt x="0" y="2583"/>
                        <a:pt x="2583" y="0"/>
                        <a:pt x="5741" y="0"/>
                      </a:cubicBezTo>
                      <a:cubicBezTo>
                        <a:pt x="8898" y="0"/>
                        <a:pt x="11481" y="2583"/>
                        <a:pt x="11481" y="5739"/>
                      </a:cubicBezTo>
                      <a:lnTo>
                        <a:pt x="11481" y="180972"/>
                      </a:lnTo>
                      <a:cubicBezTo>
                        <a:pt x="11481" y="184129"/>
                        <a:pt x="8898" y="186711"/>
                        <a:pt x="5741" y="186711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3" name="Freeform 3072">
                  <a:extLst>
                    <a:ext uri="{FF2B5EF4-FFF2-40B4-BE49-F238E27FC236}">
                      <a16:creationId xmlns:a16="http://schemas.microsoft.com/office/drawing/2014/main" id="{E84F3DFF-276B-9B62-3202-DF00D2F30D48}"/>
                    </a:ext>
                  </a:extLst>
                </p:cNvPr>
                <p:cNvSpPr/>
                <p:nvPr/>
              </p:nvSpPr>
              <p:spPr>
                <a:xfrm>
                  <a:off x="9756602" y="3976627"/>
                  <a:ext cx="83699" cy="64917"/>
                </a:xfrm>
                <a:custGeom>
                  <a:avLst/>
                  <a:gdLst>
                    <a:gd name="connsiteX0" fmla="*/ 81939 w 83699"/>
                    <a:gd name="connsiteY0" fmla="*/ 14859 h 64917"/>
                    <a:gd name="connsiteX1" fmla="*/ 53809 w 83699"/>
                    <a:gd name="connsiteY1" fmla="*/ 59719 h 64917"/>
                    <a:gd name="connsiteX2" fmla="*/ 1760 w 83699"/>
                    <a:gd name="connsiteY2" fmla="*/ 50058 h 64917"/>
                    <a:gd name="connsiteX3" fmla="*/ 29890 w 83699"/>
                    <a:gd name="connsiteY3" fmla="*/ 5198 h 64917"/>
                    <a:gd name="connsiteX4" fmla="*/ 81939 w 83699"/>
                    <a:gd name="connsiteY4" fmla="*/ 14859 h 64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99" h="64917">
                      <a:moveTo>
                        <a:pt x="81939" y="14859"/>
                      </a:moveTo>
                      <a:cubicBezTo>
                        <a:pt x="88541" y="29972"/>
                        <a:pt x="76007" y="50058"/>
                        <a:pt x="53809" y="59719"/>
                      </a:cubicBezTo>
                      <a:cubicBezTo>
                        <a:pt x="31708" y="69476"/>
                        <a:pt x="8362" y="65076"/>
                        <a:pt x="1760" y="50058"/>
                      </a:cubicBezTo>
                      <a:cubicBezTo>
                        <a:pt x="-4842" y="34946"/>
                        <a:pt x="7692" y="14859"/>
                        <a:pt x="29890" y="5198"/>
                      </a:cubicBezTo>
                      <a:cubicBezTo>
                        <a:pt x="51991" y="-4558"/>
                        <a:pt x="75337" y="-158"/>
                        <a:pt x="81939" y="14859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5" name="Freeform 3074">
                  <a:extLst>
                    <a:ext uri="{FF2B5EF4-FFF2-40B4-BE49-F238E27FC236}">
                      <a16:creationId xmlns:a16="http://schemas.microsoft.com/office/drawing/2014/main" id="{4E1D8EB4-1C9B-C484-80B6-C690E6CC1652}"/>
                    </a:ext>
                  </a:extLst>
                </p:cNvPr>
                <p:cNvSpPr/>
                <p:nvPr/>
              </p:nvSpPr>
              <p:spPr>
                <a:xfrm>
                  <a:off x="9823872" y="3799752"/>
                  <a:ext cx="79547" cy="133342"/>
                </a:xfrm>
                <a:custGeom>
                  <a:avLst/>
                  <a:gdLst>
                    <a:gd name="connsiteX0" fmla="*/ 58776 w 79547"/>
                    <a:gd name="connsiteY0" fmla="*/ 63273 h 133342"/>
                    <a:gd name="connsiteX1" fmla="*/ 26054 w 79547"/>
                    <a:gd name="connsiteY1" fmla="*/ 38691 h 133342"/>
                    <a:gd name="connsiteX2" fmla="*/ 13329 w 79547"/>
                    <a:gd name="connsiteY2" fmla="*/ 23004 h 133342"/>
                    <a:gd name="connsiteX3" fmla="*/ 5770 w 79547"/>
                    <a:gd name="connsiteY3" fmla="*/ 909 h 133342"/>
                    <a:gd name="connsiteX4" fmla="*/ 2326 w 79547"/>
                    <a:gd name="connsiteY4" fmla="*/ 2535 h 133342"/>
                    <a:gd name="connsiteX5" fmla="*/ 5292 w 79547"/>
                    <a:gd name="connsiteY5" fmla="*/ 44143 h 133342"/>
                    <a:gd name="connsiteX6" fmla="*/ 33995 w 79547"/>
                    <a:gd name="connsiteY6" fmla="*/ 68630 h 133342"/>
                    <a:gd name="connsiteX7" fmla="*/ 68344 w 79547"/>
                    <a:gd name="connsiteY7" fmla="*/ 132334 h 133342"/>
                    <a:gd name="connsiteX8" fmla="*/ 70545 w 79547"/>
                    <a:gd name="connsiteY8" fmla="*/ 132525 h 133342"/>
                    <a:gd name="connsiteX9" fmla="*/ 58776 w 79547"/>
                    <a:gd name="connsiteY9" fmla="*/ 63273 h 13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9547" h="133342">
                      <a:moveTo>
                        <a:pt x="58776" y="63273"/>
                      </a:moveTo>
                      <a:cubicBezTo>
                        <a:pt x="48634" y="53995"/>
                        <a:pt x="36100" y="48161"/>
                        <a:pt x="26054" y="38691"/>
                      </a:cubicBezTo>
                      <a:cubicBezTo>
                        <a:pt x="20696" y="33622"/>
                        <a:pt x="16582" y="29795"/>
                        <a:pt x="13329" y="23004"/>
                      </a:cubicBezTo>
                      <a:cubicBezTo>
                        <a:pt x="9884" y="15639"/>
                        <a:pt x="6918" y="9039"/>
                        <a:pt x="5770" y="909"/>
                      </a:cubicBezTo>
                      <a:cubicBezTo>
                        <a:pt x="5387" y="-1483"/>
                        <a:pt x="2613" y="1483"/>
                        <a:pt x="2326" y="2535"/>
                      </a:cubicBezTo>
                      <a:cubicBezTo>
                        <a:pt x="-162" y="15352"/>
                        <a:pt x="-2363" y="32569"/>
                        <a:pt x="5292" y="44143"/>
                      </a:cubicBezTo>
                      <a:cubicBezTo>
                        <a:pt x="12085" y="54474"/>
                        <a:pt x="23662" y="62126"/>
                        <a:pt x="33995" y="68630"/>
                      </a:cubicBezTo>
                      <a:cubicBezTo>
                        <a:pt x="55332" y="82117"/>
                        <a:pt x="73415" y="105934"/>
                        <a:pt x="68344" y="132334"/>
                      </a:cubicBezTo>
                      <a:cubicBezTo>
                        <a:pt x="68057" y="134055"/>
                        <a:pt x="70066" y="133194"/>
                        <a:pt x="70545" y="132525"/>
                      </a:cubicBezTo>
                      <a:cubicBezTo>
                        <a:pt x="88628" y="111769"/>
                        <a:pt x="76764" y="79725"/>
                        <a:pt x="58776" y="63273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9" name="Graphic 11">
                <a:extLst>
                  <a:ext uri="{FF2B5EF4-FFF2-40B4-BE49-F238E27FC236}">
                    <a16:creationId xmlns:a16="http://schemas.microsoft.com/office/drawing/2014/main" id="{62784BF1-5678-CA92-D734-888D3118560C}"/>
                  </a:ext>
                </a:extLst>
              </p:cNvPr>
              <p:cNvGrpSpPr/>
              <p:nvPr/>
            </p:nvGrpSpPr>
            <p:grpSpPr>
              <a:xfrm>
                <a:off x="10844757" y="3448494"/>
                <a:ext cx="209129" cy="237768"/>
                <a:chOff x="10844757" y="3448494"/>
                <a:chExt cx="209129" cy="237768"/>
              </a:xfrm>
              <a:solidFill>
                <a:srgbClr val="BFCED6"/>
              </a:solidFill>
            </p:grpSpPr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id="{4ED58CF2-09F6-E052-1032-3748603332BD}"/>
                    </a:ext>
                  </a:extLst>
                </p:cNvPr>
                <p:cNvSpPr/>
                <p:nvPr/>
              </p:nvSpPr>
              <p:spPr>
                <a:xfrm>
                  <a:off x="10975454" y="3448494"/>
                  <a:ext cx="78432" cy="60888"/>
                </a:xfrm>
                <a:custGeom>
                  <a:avLst/>
                  <a:gdLst>
                    <a:gd name="connsiteX0" fmla="*/ 1662 w 78432"/>
                    <a:gd name="connsiteY0" fmla="*/ 46944 h 60888"/>
                    <a:gd name="connsiteX1" fmla="*/ 27974 w 78432"/>
                    <a:gd name="connsiteY1" fmla="*/ 4857 h 60888"/>
                    <a:gd name="connsiteX2" fmla="*/ 76770 w 78432"/>
                    <a:gd name="connsiteY2" fmla="*/ 13944 h 60888"/>
                    <a:gd name="connsiteX3" fmla="*/ 50459 w 78432"/>
                    <a:gd name="connsiteY3" fmla="*/ 56031 h 60888"/>
                    <a:gd name="connsiteX4" fmla="*/ 1662 w 78432"/>
                    <a:gd name="connsiteY4" fmla="*/ 46944 h 60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432" h="60888">
                      <a:moveTo>
                        <a:pt x="1662" y="46944"/>
                      </a:moveTo>
                      <a:cubicBezTo>
                        <a:pt x="-4557" y="32787"/>
                        <a:pt x="7212" y="14040"/>
                        <a:pt x="27974" y="4857"/>
                      </a:cubicBezTo>
                      <a:cubicBezTo>
                        <a:pt x="48736" y="-4230"/>
                        <a:pt x="70551" y="-212"/>
                        <a:pt x="76770" y="13944"/>
                      </a:cubicBezTo>
                      <a:cubicBezTo>
                        <a:pt x="82989" y="28101"/>
                        <a:pt x="71221" y="46944"/>
                        <a:pt x="50459" y="56031"/>
                      </a:cubicBezTo>
                      <a:cubicBezTo>
                        <a:pt x="29696" y="65118"/>
                        <a:pt x="7881" y="61100"/>
                        <a:pt x="1662" y="46944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id="{B22E0826-E7F4-6E8C-01C7-F27DEF789BB8}"/>
                    </a:ext>
                  </a:extLst>
                </p:cNvPr>
                <p:cNvSpPr/>
                <p:nvPr/>
              </p:nvSpPr>
              <p:spPr>
                <a:xfrm>
                  <a:off x="10847376" y="3472960"/>
                  <a:ext cx="141317" cy="213302"/>
                </a:xfrm>
                <a:custGeom>
                  <a:avLst/>
                  <a:gdLst>
                    <a:gd name="connsiteX0" fmla="*/ 5454 w 141317"/>
                    <a:gd name="connsiteY0" fmla="*/ 213302 h 213302"/>
                    <a:gd name="connsiteX1" fmla="*/ 2201 w 141317"/>
                    <a:gd name="connsiteY1" fmla="*/ 212250 h 213302"/>
                    <a:gd name="connsiteX2" fmla="*/ 0 w 141317"/>
                    <a:gd name="connsiteY2" fmla="*/ 207946 h 213302"/>
                    <a:gd name="connsiteX3" fmla="*/ 0 w 141317"/>
                    <a:gd name="connsiteY3" fmla="*/ 43808 h 213302"/>
                    <a:gd name="connsiteX4" fmla="*/ 5358 w 141317"/>
                    <a:gd name="connsiteY4" fmla="*/ 38452 h 213302"/>
                    <a:gd name="connsiteX5" fmla="*/ 10716 w 141317"/>
                    <a:gd name="connsiteY5" fmla="*/ 43808 h 213302"/>
                    <a:gd name="connsiteX6" fmla="*/ 10716 w 141317"/>
                    <a:gd name="connsiteY6" fmla="*/ 200676 h 213302"/>
                    <a:gd name="connsiteX7" fmla="*/ 130601 w 141317"/>
                    <a:gd name="connsiteY7" fmla="*/ 165477 h 213302"/>
                    <a:gd name="connsiteX8" fmla="*/ 130601 w 141317"/>
                    <a:gd name="connsiteY8" fmla="*/ 5356 h 213302"/>
                    <a:gd name="connsiteX9" fmla="*/ 135959 w 141317"/>
                    <a:gd name="connsiteY9" fmla="*/ 0 h 213302"/>
                    <a:gd name="connsiteX10" fmla="*/ 141317 w 141317"/>
                    <a:gd name="connsiteY10" fmla="*/ 5356 h 213302"/>
                    <a:gd name="connsiteX11" fmla="*/ 141317 w 141317"/>
                    <a:gd name="connsiteY11" fmla="*/ 169494 h 213302"/>
                    <a:gd name="connsiteX12" fmla="*/ 137490 w 141317"/>
                    <a:gd name="connsiteY12" fmla="*/ 174659 h 213302"/>
                    <a:gd name="connsiteX13" fmla="*/ 6793 w 141317"/>
                    <a:gd name="connsiteY13" fmla="*/ 213015 h 213302"/>
                    <a:gd name="connsiteX14" fmla="*/ 5262 w 141317"/>
                    <a:gd name="connsiteY14" fmla="*/ 213207 h 213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1317" h="213302">
                      <a:moveTo>
                        <a:pt x="5454" y="213302"/>
                      </a:moveTo>
                      <a:cubicBezTo>
                        <a:pt x="4306" y="213302"/>
                        <a:pt x="3157" y="212920"/>
                        <a:pt x="2201" y="212250"/>
                      </a:cubicBezTo>
                      <a:cubicBezTo>
                        <a:pt x="861" y="211198"/>
                        <a:pt x="0" y="209668"/>
                        <a:pt x="0" y="207946"/>
                      </a:cubicBezTo>
                      <a:lnTo>
                        <a:pt x="0" y="43808"/>
                      </a:lnTo>
                      <a:cubicBezTo>
                        <a:pt x="0" y="40843"/>
                        <a:pt x="2392" y="38452"/>
                        <a:pt x="5358" y="38452"/>
                      </a:cubicBezTo>
                      <a:cubicBezTo>
                        <a:pt x="8324" y="38452"/>
                        <a:pt x="10716" y="40843"/>
                        <a:pt x="10716" y="43808"/>
                      </a:cubicBezTo>
                      <a:lnTo>
                        <a:pt x="10716" y="200676"/>
                      </a:lnTo>
                      <a:lnTo>
                        <a:pt x="130601" y="165477"/>
                      </a:lnTo>
                      <a:lnTo>
                        <a:pt x="130601" y="5356"/>
                      </a:lnTo>
                      <a:cubicBezTo>
                        <a:pt x="130601" y="2391"/>
                        <a:pt x="132993" y="0"/>
                        <a:pt x="135959" y="0"/>
                      </a:cubicBezTo>
                      <a:cubicBezTo>
                        <a:pt x="138925" y="0"/>
                        <a:pt x="141317" y="2391"/>
                        <a:pt x="141317" y="5356"/>
                      </a:cubicBezTo>
                      <a:lnTo>
                        <a:pt x="141317" y="169494"/>
                      </a:lnTo>
                      <a:cubicBezTo>
                        <a:pt x="141317" y="171885"/>
                        <a:pt x="139786" y="173990"/>
                        <a:pt x="137490" y="174659"/>
                      </a:cubicBezTo>
                      <a:lnTo>
                        <a:pt x="6793" y="213015"/>
                      </a:lnTo>
                      <a:cubicBezTo>
                        <a:pt x="6315" y="213207"/>
                        <a:pt x="5741" y="213207"/>
                        <a:pt x="5262" y="213207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7BEE9F71-CAD6-7DB8-C851-BBA74F870B91}"/>
                    </a:ext>
                  </a:extLst>
                </p:cNvPr>
                <p:cNvSpPr/>
                <p:nvPr/>
              </p:nvSpPr>
              <p:spPr>
                <a:xfrm>
                  <a:off x="10844757" y="3486850"/>
                  <a:ext cx="78432" cy="60888"/>
                </a:xfrm>
                <a:custGeom>
                  <a:avLst/>
                  <a:gdLst>
                    <a:gd name="connsiteX0" fmla="*/ 1662 w 78432"/>
                    <a:gd name="connsiteY0" fmla="*/ 46944 h 60888"/>
                    <a:gd name="connsiteX1" fmla="*/ 27974 w 78432"/>
                    <a:gd name="connsiteY1" fmla="*/ 4857 h 60888"/>
                    <a:gd name="connsiteX2" fmla="*/ 76770 w 78432"/>
                    <a:gd name="connsiteY2" fmla="*/ 13944 h 60888"/>
                    <a:gd name="connsiteX3" fmla="*/ 50459 w 78432"/>
                    <a:gd name="connsiteY3" fmla="*/ 56031 h 60888"/>
                    <a:gd name="connsiteX4" fmla="*/ 1662 w 78432"/>
                    <a:gd name="connsiteY4" fmla="*/ 46944 h 60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432" h="60888">
                      <a:moveTo>
                        <a:pt x="1662" y="46944"/>
                      </a:moveTo>
                      <a:cubicBezTo>
                        <a:pt x="-4557" y="32788"/>
                        <a:pt x="7212" y="13944"/>
                        <a:pt x="27974" y="4857"/>
                      </a:cubicBezTo>
                      <a:cubicBezTo>
                        <a:pt x="48736" y="-4230"/>
                        <a:pt x="70551" y="-212"/>
                        <a:pt x="76770" y="13944"/>
                      </a:cubicBezTo>
                      <a:cubicBezTo>
                        <a:pt x="82989" y="28101"/>
                        <a:pt x="71221" y="46848"/>
                        <a:pt x="50459" y="56031"/>
                      </a:cubicBezTo>
                      <a:cubicBezTo>
                        <a:pt x="29696" y="65118"/>
                        <a:pt x="7882" y="61100"/>
                        <a:pt x="1662" y="46944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id="{A38EBEB9-CA10-57E1-99FC-FBDB51E14DF6}"/>
                    </a:ext>
                  </a:extLst>
                </p:cNvPr>
                <p:cNvSpPr/>
                <p:nvPr/>
              </p:nvSpPr>
              <p:spPr>
                <a:xfrm>
                  <a:off x="10847474" y="3611753"/>
                  <a:ext cx="141407" cy="47057"/>
                </a:xfrm>
                <a:custGeom>
                  <a:avLst/>
                  <a:gdLst>
                    <a:gd name="connsiteX0" fmla="*/ 5355 w 141407"/>
                    <a:gd name="connsiteY0" fmla="*/ 47058 h 47057"/>
                    <a:gd name="connsiteX1" fmla="*/ 189 w 141407"/>
                    <a:gd name="connsiteY1" fmla="*/ 43136 h 47057"/>
                    <a:gd name="connsiteX2" fmla="*/ 3920 w 141407"/>
                    <a:gd name="connsiteY2" fmla="*/ 36536 h 47057"/>
                    <a:gd name="connsiteX3" fmla="*/ 134617 w 141407"/>
                    <a:gd name="connsiteY3" fmla="*/ 189 h 47057"/>
                    <a:gd name="connsiteX4" fmla="*/ 141219 w 141407"/>
                    <a:gd name="connsiteY4" fmla="*/ 3919 h 47057"/>
                    <a:gd name="connsiteX5" fmla="*/ 137488 w 141407"/>
                    <a:gd name="connsiteY5" fmla="*/ 10519 h 47057"/>
                    <a:gd name="connsiteX6" fmla="*/ 6791 w 141407"/>
                    <a:gd name="connsiteY6" fmla="*/ 46866 h 47057"/>
                    <a:gd name="connsiteX7" fmla="*/ 5355 w 141407"/>
                    <a:gd name="connsiteY7" fmla="*/ 47058 h 4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407" h="47057">
                      <a:moveTo>
                        <a:pt x="5355" y="47058"/>
                      </a:moveTo>
                      <a:cubicBezTo>
                        <a:pt x="2963" y="47058"/>
                        <a:pt x="859" y="45527"/>
                        <a:pt x="189" y="43136"/>
                      </a:cubicBezTo>
                      <a:cubicBezTo>
                        <a:pt x="-577" y="40267"/>
                        <a:pt x="1050" y="37301"/>
                        <a:pt x="3920" y="36536"/>
                      </a:cubicBezTo>
                      <a:lnTo>
                        <a:pt x="134617" y="189"/>
                      </a:lnTo>
                      <a:cubicBezTo>
                        <a:pt x="137488" y="-577"/>
                        <a:pt x="140454" y="1049"/>
                        <a:pt x="141219" y="3919"/>
                      </a:cubicBezTo>
                      <a:cubicBezTo>
                        <a:pt x="141984" y="6789"/>
                        <a:pt x="140358" y="9754"/>
                        <a:pt x="137488" y="10519"/>
                      </a:cubicBezTo>
                      <a:lnTo>
                        <a:pt x="6791" y="46866"/>
                      </a:lnTo>
                      <a:cubicBezTo>
                        <a:pt x="6312" y="46962"/>
                        <a:pt x="5834" y="47058"/>
                        <a:pt x="5355" y="47058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0" name="Graphic 11">
                <a:extLst>
                  <a:ext uri="{FF2B5EF4-FFF2-40B4-BE49-F238E27FC236}">
                    <a16:creationId xmlns:a16="http://schemas.microsoft.com/office/drawing/2014/main" id="{26809835-AC9E-B9DC-9EB3-C1DE55BB46D7}"/>
                  </a:ext>
                </a:extLst>
              </p:cNvPr>
              <p:cNvGrpSpPr/>
              <p:nvPr/>
            </p:nvGrpSpPr>
            <p:grpSpPr>
              <a:xfrm>
                <a:off x="9256839" y="3452969"/>
                <a:ext cx="189776" cy="180874"/>
                <a:chOff x="9256839" y="3452969"/>
                <a:chExt cx="189776" cy="180874"/>
              </a:xfrm>
              <a:solidFill>
                <a:srgbClr val="BFCED6"/>
              </a:solidFill>
            </p:grpSpPr>
            <p:grpSp>
              <p:nvGrpSpPr>
                <p:cNvPr id="117" name="Graphic 11">
                  <a:extLst>
                    <a:ext uri="{FF2B5EF4-FFF2-40B4-BE49-F238E27FC236}">
                      <a16:creationId xmlns:a16="http://schemas.microsoft.com/office/drawing/2014/main" id="{4FC3B390-ED7F-C240-C24A-35B1035D5B99}"/>
                    </a:ext>
                  </a:extLst>
                </p:cNvPr>
                <p:cNvGrpSpPr/>
                <p:nvPr/>
              </p:nvGrpSpPr>
              <p:grpSpPr>
                <a:xfrm>
                  <a:off x="9256839" y="3452969"/>
                  <a:ext cx="187409" cy="180874"/>
                  <a:chOff x="9256839" y="3452969"/>
                  <a:chExt cx="187409" cy="180874"/>
                </a:xfrm>
                <a:solidFill>
                  <a:srgbClr val="BFCED6"/>
                </a:solidFill>
              </p:grpSpPr>
              <p:sp>
                <p:nvSpPr>
                  <p:cNvPr id="122" name="Freeform 121">
                    <a:extLst>
                      <a:ext uri="{FF2B5EF4-FFF2-40B4-BE49-F238E27FC236}">
                        <a16:creationId xmlns:a16="http://schemas.microsoft.com/office/drawing/2014/main" id="{B065926D-2ABC-921F-CB69-7BD3BA1A50E7}"/>
                      </a:ext>
                    </a:extLst>
                  </p:cNvPr>
                  <p:cNvSpPr/>
                  <p:nvPr/>
                </p:nvSpPr>
                <p:spPr>
                  <a:xfrm>
                    <a:off x="9256839" y="3578657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725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7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725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122">
                    <a:extLst>
                      <a:ext uri="{FF2B5EF4-FFF2-40B4-BE49-F238E27FC236}">
                        <a16:creationId xmlns:a16="http://schemas.microsoft.com/office/drawing/2014/main" id="{2AB546BD-75F4-76FB-35CD-9838485B19F5}"/>
                      </a:ext>
                    </a:extLst>
                  </p:cNvPr>
                  <p:cNvSpPr/>
                  <p:nvPr/>
                </p:nvSpPr>
                <p:spPr>
                  <a:xfrm>
                    <a:off x="9315944" y="3452969"/>
                    <a:ext cx="128304" cy="158589"/>
                  </a:xfrm>
                  <a:custGeom>
                    <a:avLst/>
                    <a:gdLst>
                      <a:gd name="connsiteX0" fmla="*/ 4880 w 128304"/>
                      <a:gd name="connsiteY0" fmla="*/ 158590 h 158589"/>
                      <a:gd name="connsiteX1" fmla="*/ 0 w 128304"/>
                      <a:gd name="connsiteY1" fmla="*/ 153712 h 158589"/>
                      <a:gd name="connsiteX2" fmla="*/ 0 w 128304"/>
                      <a:gd name="connsiteY2" fmla="*/ 4878 h 158589"/>
                      <a:gd name="connsiteX3" fmla="*/ 4880 w 128304"/>
                      <a:gd name="connsiteY3" fmla="*/ 0 h 158589"/>
                      <a:gd name="connsiteX4" fmla="*/ 123425 w 128304"/>
                      <a:gd name="connsiteY4" fmla="*/ 0 h 158589"/>
                      <a:gd name="connsiteX5" fmla="*/ 128305 w 128304"/>
                      <a:gd name="connsiteY5" fmla="*/ 4878 h 158589"/>
                      <a:gd name="connsiteX6" fmla="*/ 123425 w 128304"/>
                      <a:gd name="connsiteY6" fmla="*/ 9756 h 158589"/>
                      <a:gd name="connsiteX7" fmla="*/ 9759 w 128304"/>
                      <a:gd name="connsiteY7" fmla="*/ 9756 h 158589"/>
                      <a:gd name="connsiteX8" fmla="*/ 9759 w 128304"/>
                      <a:gd name="connsiteY8" fmla="*/ 153712 h 158589"/>
                      <a:gd name="connsiteX9" fmla="*/ 4880 w 128304"/>
                      <a:gd name="connsiteY9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8304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lnTo>
                          <a:pt x="123425" y="0"/>
                        </a:lnTo>
                        <a:cubicBezTo>
                          <a:pt x="126104" y="0"/>
                          <a:pt x="128305" y="2200"/>
                          <a:pt x="128305" y="4878"/>
                        </a:cubicBezTo>
                        <a:cubicBezTo>
                          <a:pt x="128305" y="7556"/>
                          <a:pt x="126104" y="9756"/>
                          <a:pt x="123425" y="9756"/>
                        </a:cubicBezTo>
                        <a:lnTo>
                          <a:pt x="9759" y="9756"/>
                        </a:ln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8" name="Graphic 11">
                  <a:extLst>
                    <a:ext uri="{FF2B5EF4-FFF2-40B4-BE49-F238E27FC236}">
                      <a16:creationId xmlns:a16="http://schemas.microsoft.com/office/drawing/2014/main" id="{887E38F4-E97E-2EE4-7A28-3ADA404C23DE}"/>
                    </a:ext>
                  </a:extLst>
                </p:cNvPr>
                <p:cNvGrpSpPr/>
                <p:nvPr/>
              </p:nvGrpSpPr>
              <p:grpSpPr>
                <a:xfrm>
                  <a:off x="9375385" y="3452969"/>
                  <a:ext cx="71230" cy="180874"/>
                  <a:chOff x="9375385" y="3452969"/>
                  <a:chExt cx="71230" cy="180874"/>
                </a:xfrm>
                <a:solidFill>
                  <a:srgbClr val="BFCED6"/>
                </a:solidFill>
              </p:grpSpPr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D150F991-4B46-63E7-A971-7C4642DE6385}"/>
                      </a:ext>
                    </a:extLst>
                  </p:cNvPr>
                  <p:cNvSpPr/>
                  <p:nvPr/>
                </p:nvSpPr>
                <p:spPr>
                  <a:xfrm>
                    <a:off x="9434394" y="3452969"/>
                    <a:ext cx="9759" cy="158589"/>
                  </a:xfrm>
                  <a:custGeom>
                    <a:avLst/>
                    <a:gdLst>
                      <a:gd name="connsiteX0" fmla="*/ 4880 w 9759"/>
                      <a:gd name="connsiteY0" fmla="*/ 158590 h 158589"/>
                      <a:gd name="connsiteX1" fmla="*/ 0 w 9759"/>
                      <a:gd name="connsiteY1" fmla="*/ 153712 h 158589"/>
                      <a:gd name="connsiteX2" fmla="*/ 0 w 9759"/>
                      <a:gd name="connsiteY2" fmla="*/ 4878 h 158589"/>
                      <a:gd name="connsiteX3" fmla="*/ 4880 w 9759"/>
                      <a:gd name="connsiteY3" fmla="*/ 0 h 158589"/>
                      <a:gd name="connsiteX4" fmla="*/ 9759 w 9759"/>
                      <a:gd name="connsiteY4" fmla="*/ 4878 h 158589"/>
                      <a:gd name="connsiteX5" fmla="*/ 9759 w 9759"/>
                      <a:gd name="connsiteY5" fmla="*/ 153712 h 158589"/>
                      <a:gd name="connsiteX6" fmla="*/ 4880 w 9759"/>
                      <a:gd name="connsiteY6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759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cubicBezTo>
                          <a:pt x="7559" y="0"/>
                          <a:pt x="9759" y="2200"/>
                          <a:pt x="9759" y="4878"/>
                        </a:cubicBez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120">
                    <a:extLst>
                      <a:ext uri="{FF2B5EF4-FFF2-40B4-BE49-F238E27FC236}">
                        <a16:creationId xmlns:a16="http://schemas.microsoft.com/office/drawing/2014/main" id="{7ECD70E2-349B-6D9F-2397-0DFADF077FCC}"/>
                      </a:ext>
                    </a:extLst>
                  </p:cNvPr>
                  <p:cNvSpPr/>
                  <p:nvPr/>
                </p:nvSpPr>
                <p:spPr>
                  <a:xfrm>
                    <a:off x="9375385" y="3578657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629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7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629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id="{4F823A50-9B4B-5668-F034-7996AA8C2B4D}"/>
                    </a:ext>
                  </a:extLst>
                </p:cNvPr>
                <p:cNvSpPr/>
                <p:nvPr/>
              </p:nvSpPr>
              <p:spPr>
                <a:xfrm>
                  <a:off x="9315848" y="3478795"/>
                  <a:ext cx="128304" cy="9756"/>
                </a:xfrm>
                <a:custGeom>
                  <a:avLst/>
                  <a:gdLst>
                    <a:gd name="connsiteX0" fmla="*/ 123425 w 128304"/>
                    <a:gd name="connsiteY0" fmla="*/ 9756 h 9756"/>
                    <a:gd name="connsiteX1" fmla="*/ 4880 w 128304"/>
                    <a:gd name="connsiteY1" fmla="*/ 9756 h 9756"/>
                    <a:gd name="connsiteX2" fmla="*/ 0 w 128304"/>
                    <a:gd name="connsiteY2" fmla="*/ 4878 h 9756"/>
                    <a:gd name="connsiteX3" fmla="*/ 4880 w 128304"/>
                    <a:gd name="connsiteY3" fmla="*/ 0 h 9756"/>
                    <a:gd name="connsiteX4" fmla="*/ 123425 w 128304"/>
                    <a:gd name="connsiteY4" fmla="*/ 0 h 9756"/>
                    <a:gd name="connsiteX5" fmla="*/ 128305 w 128304"/>
                    <a:gd name="connsiteY5" fmla="*/ 4878 h 9756"/>
                    <a:gd name="connsiteX6" fmla="*/ 123425 w 128304"/>
                    <a:gd name="connsiteY6" fmla="*/ 9756 h 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304" h="9756">
                      <a:moveTo>
                        <a:pt x="123425" y="9756"/>
                      </a:moveTo>
                      <a:lnTo>
                        <a:pt x="4880" y="9756"/>
                      </a:lnTo>
                      <a:cubicBezTo>
                        <a:pt x="2201" y="9756"/>
                        <a:pt x="0" y="7556"/>
                        <a:pt x="0" y="4878"/>
                      </a:cubicBezTo>
                      <a:cubicBezTo>
                        <a:pt x="0" y="2200"/>
                        <a:pt x="2201" y="0"/>
                        <a:pt x="4880" y="0"/>
                      </a:cubicBezTo>
                      <a:lnTo>
                        <a:pt x="123425" y="0"/>
                      </a:lnTo>
                      <a:cubicBezTo>
                        <a:pt x="126104" y="0"/>
                        <a:pt x="128305" y="2200"/>
                        <a:pt x="128305" y="4878"/>
                      </a:cubicBezTo>
                      <a:cubicBezTo>
                        <a:pt x="128305" y="7556"/>
                        <a:pt x="126104" y="9756"/>
                        <a:pt x="123425" y="9756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1" name="Graphic 11">
                <a:extLst>
                  <a:ext uri="{FF2B5EF4-FFF2-40B4-BE49-F238E27FC236}">
                    <a16:creationId xmlns:a16="http://schemas.microsoft.com/office/drawing/2014/main" id="{519695D2-128E-B1BB-6BA8-C4232038B7C1}"/>
                  </a:ext>
                </a:extLst>
              </p:cNvPr>
              <p:cNvGrpSpPr/>
              <p:nvPr/>
            </p:nvGrpSpPr>
            <p:grpSpPr>
              <a:xfrm>
                <a:off x="10098907" y="3362578"/>
                <a:ext cx="189776" cy="180778"/>
                <a:chOff x="10098907" y="3362578"/>
                <a:chExt cx="189776" cy="180778"/>
              </a:xfrm>
              <a:solidFill>
                <a:srgbClr val="BFCED6"/>
              </a:solidFill>
            </p:grpSpPr>
            <p:grpSp>
              <p:nvGrpSpPr>
                <p:cNvPr id="110" name="Graphic 11">
                  <a:extLst>
                    <a:ext uri="{FF2B5EF4-FFF2-40B4-BE49-F238E27FC236}">
                      <a16:creationId xmlns:a16="http://schemas.microsoft.com/office/drawing/2014/main" id="{49CC5B34-B946-7E31-0CDA-F2A6D209804A}"/>
                    </a:ext>
                  </a:extLst>
                </p:cNvPr>
                <p:cNvGrpSpPr/>
                <p:nvPr/>
              </p:nvGrpSpPr>
              <p:grpSpPr>
                <a:xfrm>
                  <a:off x="10098907" y="3362578"/>
                  <a:ext cx="187314" cy="180778"/>
                  <a:chOff x="10098907" y="3362578"/>
                  <a:chExt cx="187314" cy="180778"/>
                </a:xfrm>
                <a:solidFill>
                  <a:srgbClr val="BFCED6"/>
                </a:solidFill>
              </p:grpSpPr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FFF6057B-A1F6-61FE-DFD4-AE89DCF7E5BC}"/>
                      </a:ext>
                    </a:extLst>
                  </p:cNvPr>
                  <p:cNvSpPr/>
                  <p:nvPr/>
                </p:nvSpPr>
                <p:spPr>
                  <a:xfrm>
                    <a:off x="10098907" y="3488171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725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7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725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7EE9D590-217C-ABE5-40FA-0A3E2A2F5CAC}"/>
                      </a:ext>
                    </a:extLst>
                  </p:cNvPr>
                  <p:cNvSpPr/>
                  <p:nvPr/>
                </p:nvSpPr>
                <p:spPr>
                  <a:xfrm>
                    <a:off x="10157916" y="3362578"/>
                    <a:ext cx="128305" cy="158589"/>
                  </a:xfrm>
                  <a:custGeom>
                    <a:avLst/>
                    <a:gdLst>
                      <a:gd name="connsiteX0" fmla="*/ 4880 w 128305"/>
                      <a:gd name="connsiteY0" fmla="*/ 158590 h 158589"/>
                      <a:gd name="connsiteX1" fmla="*/ 0 w 128305"/>
                      <a:gd name="connsiteY1" fmla="*/ 153712 h 158589"/>
                      <a:gd name="connsiteX2" fmla="*/ 0 w 128305"/>
                      <a:gd name="connsiteY2" fmla="*/ 4878 h 158589"/>
                      <a:gd name="connsiteX3" fmla="*/ 4880 w 128305"/>
                      <a:gd name="connsiteY3" fmla="*/ 0 h 158589"/>
                      <a:gd name="connsiteX4" fmla="*/ 123425 w 128305"/>
                      <a:gd name="connsiteY4" fmla="*/ 0 h 158589"/>
                      <a:gd name="connsiteX5" fmla="*/ 128305 w 128305"/>
                      <a:gd name="connsiteY5" fmla="*/ 4878 h 158589"/>
                      <a:gd name="connsiteX6" fmla="*/ 123425 w 128305"/>
                      <a:gd name="connsiteY6" fmla="*/ 9756 h 158589"/>
                      <a:gd name="connsiteX7" fmla="*/ 9759 w 128305"/>
                      <a:gd name="connsiteY7" fmla="*/ 9756 h 158589"/>
                      <a:gd name="connsiteX8" fmla="*/ 9759 w 128305"/>
                      <a:gd name="connsiteY8" fmla="*/ 153712 h 158589"/>
                      <a:gd name="connsiteX9" fmla="*/ 4880 w 128305"/>
                      <a:gd name="connsiteY9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8305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lnTo>
                          <a:pt x="123425" y="0"/>
                        </a:lnTo>
                        <a:cubicBezTo>
                          <a:pt x="126104" y="0"/>
                          <a:pt x="128305" y="2200"/>
                          <a:pt x="128305" y="4878"/>
                        </a:cubicBezTo>
                        <a:cubicBezTo>
                          <a:pt x="128305" y="7556"/>
                          <a:pt x="126104" y="9756"/>
                          <a:pt x="123425" y="9756"/>
                        </a:cubicBezTo>
                        <a:lnTo>
                          <a:pt x="9759" y="9756"/>
                        </a:ln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1" name="Graphic 11">
                  <a:extLst>
                    <a:ext uri="{FF2B5EF4-FFF2-40B4-BE49-F238E27FC236}">
                      <a16:creationId xmlns:a16="http://schemas.microsoft.com/office/drawing/2014/main" id="{EEE42059-C6F4-C2C2-F023-436D1D5CFB72}"/>
                    </a:ext>
                  </a:extLst>
                </p:cNvPr>
                <p:cNvGrpSpPr/>
                <p:nvPr/>
              </p:nvGrpSpPr>
              <p:grpSpPr>
                <a:xfrm>
                  <a:off x="10217453" y="3362578"/>
                  <a:ext cx="71230" cy="180778"/>
                  <a:chOff x="10217453" y="3362578"/>
                  <a:chExt cx="71230" cy="180778"/>
                </a:xfrm>
                <a:solidFill>
                  <a:srgbClr val="BFCED6"/>
                </a:solidFill>
              </p:grpSpPr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55593031-DCEC-CA65-0447-C6F65351C867}"/>
                      </a:ext>
                    </a:extLst>
                  </p:cNvPr>
                  <p:cNvSpPr/>
                  <p:nvPr/>
                </p:nvSpPr>
                <p:spPr>
                  <a:xfrm>
                    <a:off x="10276462" y="3362578"/>
                    <a:ext cx="9759" cy="158589"/>
                  </a:xfrm>
                  <a:custGeom>
                    <a:avLst/>
                    <a:gdLst>
                      <a:gd name="connsiteX0" fmla="*/ 4880 w 9759"/>
                      <a:gd name="connsiteY0" fmla="*/ 158590 h 158589"/>
                      <a:gd name="connsiteX1" fmla="*/ 0 w 9759"/>
                      <a:gd name="connsiteY1" fmla="*/ 153712 h 158589"/>
                      <a:gd name="connsiteX2" fmla="*/ 0 w 9759"/>
                      <a:gd name="connsiteY2" fmla="*/ 4878 h 158589"/>
                      <a:gd name="connsiteX3" fmla="*/ 4880 w 9759"/>
                      <a:gd name="connsiteY3" fmla="*/ 0 h 158589"/>
                      <a:gd name="connsiteX4" fmla="*/ 9759 w 9759"/>
                      <a:gd name="connsiteY4" fmla="*/ 4878 h 158589"/>
                      <a:gd name="connsiteX5" fmla="*/ 9759 w 9759"/>
                      <a:gd name="connsiteY5" fmla="*/ 153712 h 158589"/>
                      <a:gd name="connsiteX6" fmla="*/ 4880 w 9759"/>
                      <a:gd name="connsiteY6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759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cubicBezTo>
                          <a:pt x="7559" y="0"/>
                          <a:pt x="9759" y="2200"/>
                          <a:pt x="9759" y="4878"/>
                        </a:cubicBez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99D66124-D98C-B6D9-36F3-D44E0FFF0D40}"/>
                      </a:ext>
                    </a:extLst>
                  </p:cNvPr>
                  <p:cNvSpPr/>
                  <p:nvPr/>
                </p:nvSpPr>
                <p:spPr>
                  <a:xfrm>
                    <a:off x="10217453" y="3488171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725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6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725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7509DC8C-AF1E-F217-0EE4-11D1A8F7CF01}"/>
                    </a:ext>
                  </a:extLst>
                </p:cNvPr>
                <p:cNvSpPr/>
                <p:nvPr/>
              </p:nvSpPr>
              <p:spPr>
                <a:xfrm>
                  <a:off x="10157916" y="3388404"/>
                  <a:ext cx="128305" cy="9756"/>
                </a:xfrm>
                <a:custGeom>
                  <a:avLst/>
                  <a:gdLst>
                    <a:gd name="connsiteX0" fmla="*/ 123425 w 128305"/>
                    <a:gd name="connsiteY0" fmla="*/ 9756 h 9756"/>
                    <a:gd name="connsiteX1" fmla="*/ 4880 w 128305"/>
                    <a:gd name="connsiteY1" fmla="*/ 9756 h 9756"/>
                    <a:gd name="connsiteX2" fmla="*/ 0 w 128305"/>
                    <a:gd name="connsiteY2" fmla="*/ 4878 h 9756"/>
                    <a:gd name="connsiteX3" fmla="*/ 4880 w 128305"/>
                    <a:gd name="connsiteY3" fmla="*/ 0 h 9756"/>
                    <a:gd name="connsiteX4" fmla="*/ 123425 w 128305"/>
                    <a:gd name="connsiteY4" fmla="*/ 0 h 9756"/>
                    <a:gd name="connsiteX5" fmla="*/ 128305 w 128305"/>
                    <a:gd name="connsiteY5" fmla="*/ 4878 h 9756"/>
                    <a:gd name="connsiteX6" fmla="*/ 123425 w 128305"/>
                    <a:gd name="connsiteY6" fmla="*/ 9756 h 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305" h="9756">
                      <a:moveTo>
                        <a:pt x="123425" y="9756"/>
                      </a:moveTo>
                      <a:lnTo>
                        <a:pt x="4880" y="9756"/>
                      </a:lnTo>
                      <a:cubicBezTo>
                        <a:pt x="2201" y="9756"/>
                        <a:pt x="0" y="7556"/>
                        <a:pt x="0" y="4878"/>
                      </a:cubicBezTo>
                      <a:cubicBezTo>
                        <a:pt x="0" y="2200"/>
                        <a:pt x="2201" y="0"/>
                        <a:pt x="4880" y="0"/>
                      </a:cubicBezTo>
                      <a:lnTo>
                        <a:pt x="123425" y="0"/>
                      </a:lnTo>
                      <a:cubicBezTo>
                        <a:pt x="126104" y="0"/>
                        <a:pt x="128305" y="2200"/>
                        <a:pt x="128305" y="4878"/>
                      </a:cubicBezTo>
                      <a:cubicBezTo>
                        <a:pt x="128305" y="7556"/>
                        <a:pt x="126104" y="9756"/>
                        <a:pt x="123425" y="9756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" name="Graphic 11">
                <a:extLst>
                  <a:ext uri="{FF2B5EF4-FFF2-40B4-BE49-F238E27FC236}">
                    <a16:creationId xmlns:a16="http://schemas.microsoft.com/office/drawing/2014/main" id="{50B4BE92-F329-42C6-FC5E-72F9C7F6AAE7}"/>
                  </a:ext>
                </a:extLst>
              </p:cNvPr>
              <p:cNvGrpSpPr/>
              <p:nvPr/>
            </p:nvGrpSpPr>
            <p:grpSpPr>
              <a:xfrm>
                <a:off x="10490998" y="3828878"/>
                <a:ext cx="189680" cy="180778"/>
                <a:chOff x="10490998" y="3828878"/>
                <a:chExt cx="189680" cy="180778"/>
              </a:xfrm>
              <a:solidFill>
                <a:srgbClr val="BFCED6"/>
              </a:solidFill>
            </p:grpSpPr>
            <p:grpSp>
              <p:nvGrpSpPr>
                <p:cNvPr id="103" name="Graphic 11">
                  <a:extLst>
                    <a:ext uri="{FF2B5EF4-FFF2-40B4-BE49-F238E27FC236}">
                      <a16:creationId xmlns:a16="http://schemas.microsoft.com/office/drawing/2014/main" id="{6DF59FC6-3ED5-2630-A0E9-8D69702F881D}"/>
                    </a:ext>
                  </a:extLst>
                </p:cNvPr>
                <p:cNvGrpSpPr/>
                <p:nvPr/>
              </p:nvGrpSpPr>
              <p:grpSpPr>
                <a:xfrm>
                  <a:off x="10490998" y="3828878"/>
                  <a:ext cx="187313" cy="180778"/>
                  <a:chOff x="10490998" y="3828878"/>
                  <a:chExt cx="187313" cy="180778"/>
                </a:xfrm>
                <a:solidFill>
                  <a:srgbClr val="BFCED6"/>
                </a:solidFill>
              </p:grpSpPr>
              <p:sp>
                <p:nvSpPr>
                  <p:cNvPr id="108" name="Freeform 107">
                    <a:extLst>
                      <a:ext uri="{FF2B5EF4-FFF2-40B4-BE49-F238E27FC236}">
                        <a16:creationId xmlns:a16="http://schemas.microsoft.com/office/drawing/2014/main" id="{A870003D-3208-0108-3AD4-E9BB28D36A58}"/>
                      </a:ext>
                    </a:extLst>
                  </p:cNvPr>
                  <p:cNvSpPr/>
                  <p:nvPr/>
                </p:nvSpPr>
                <p:spPr>
                  <a:xfrm>
                    <a:off x="10490998" y="3954471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725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7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725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108">
                    <a:extLst>
                      <a:ext uri="{FF2B5EF4-FFF2-40B4-BE49-F238E27FC236}">
                        <a16:creationId xmlns:a16="http://schemas.microsoft.com/office/drawing/2014/main" id="{B9F84E6C-6B55-9EDC-60EE-54322E96BA3F}"/>
                      </a:ext>
                    </a:extLst>
                  </p:cNvPr>
                  <p:cNvSpPr/>
                  <p:nvPr/>
                </p:nvSpPr>
                <p:spPr>
                  <a:xfrm>
                    <a:off x="10550007" y="3828878"/>
                    <a:ext cx="128305" cy="158589"/>
                  </a:xfrm>
                  <a:custGeom>
                    <a:avLst/>
                    <a:gdLst>
                      <a:gd name="connsiteX0" fmla="*/ 4880 w 128305"/>
                      <a:gd name="connsiteY0" fmla="*/ 158590 h 158589"/>
                      <a:gd name="connsiteX1" fmla="*/ 0 w 128305"/>
                      <a:gd name="connsiteY1" fmla="*/ 153712 h 158589"/>
                      <a:gd name="connsiteX2" fmla="*/ 0 w 128305"/>
                      <a:gd name="connsiteY2" fmla="*/ 4878 h 158589"/>
                      <a:gd name="connsiteX3" fmla="*/ 4880 w 128305"/>
                      <a:gd name="connsiteY3" fmla="*/ 0 h 158589"/>
                      <a:gd name="connsiteX4" fmla="*/ 123426 w 128305"/>
                      <a:gd name="connsiteY4" fmla="*/ 0 h 158589"/>
                      <a:gd name="connsiteX5" fmla="*/ 128305 w 128305"/>
                      <a:gd name="connsiteY5" fmla="*/ 4878 h 158589"/>
                      <a:gd name="connsiteX6" fmla="*/ 123426 w 128305"/>
                      <a:gd name="connsiteY6" fmla="*/ 9756 h 158589"/>
                      <a:gd name="connsiteX7" fmla="*/ 9759 w 128305"/>
                      <a:gd name="connsiteY7" fmla="*/ 9756 h 158589"/>
                      <a:gd name="connsiteX8" fmla="*/ 9759 w 128305"/>
                      <a:gd name="connsiteY8" fmla="*/ 153712 h 158589"/>
                      <a:gd name="connsiteX9" fmla="*/ 4880 w 128305"/>
                      <a:gd name="connsiteY9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8305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lnTo>
                          <a:pt x="123426" y="0"/>
                        </a:lnTo>
                        <a:cubicBezTo>
                          <a:pt x="126104" y="0"/>
                          <a:pt x="128305" y="2200"/>
                          <a:pt x="128305" y="4878"/>
                        </a:cubicBezTo>
                        <a:cubicBezTo>
                          <a:pt x="128305" y="7556"/>
                          <a:pt x="126104" y="9756"/>
                          <a:pt x="123426" y="9756"/>
                        </a:cubicBezTo>
                        <a:lnTo>
                          <a:pt x="9759" y="9756"/>
                        </a:ln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" name="Graphic 11">
                  <a:extLst>
                    <a:ext uri="{FF2B5EF4-FFF2-40B4-BE49-F238E27FC236}">
                      <a16:creationId xmlns:a16="http://schemas.microsoft.com/office/drawing/2014/main" id="{858899D3-8204-0CC1-D9DE-367D08B7A57D}"/>
                    </a:ext>
                  </a:extLst>
                </p:cNvPr>
                <p:cNvGrpSpPr/>
                <p:nvPr/>
              </p:nvGrpSpPr>
              <p:grpSpPr>
                <a:xfrm>
                  <a:off x="10609448" y="3828878"/>
                  <a:ext cx="71230" cy="180778"/>
                  <a:chOff x="10609448" y="3828878"/>
                  <a:chExt cx="71230" cy="180778"/>
                </a:xfrm>
                <a:solidFill>
                  <a:srgbClr val="BFCED6"/>
                </a:solidFill>
              </p:grpSpPr>
              <p:sp>
                <p:nvSpPr>
                  <p:cNvPr id="106" name="Freeform 105">
                    <a:extLst>
                      <a:ext uri="{FF2B5EF4-FFF2-40B4-BE49-F238E27FC236}">
                        <a16:creationId xmlns:a16="http://schemas.microsoft.com/office/drawing/2014/main" id="{3C230E61-6D50-E7FA-57C4-23CCAC617BBF}"/>
                      </a:ext>
                    </a:extLst>
                  </p:cNvPr>
                  <p:cNvSpPr/>
                  <p:nvPr/>
                </p:nvSpPr>
                <p:spPr>
                  <a:xfrm>
                    <a:off x="10668552" y="3828878"/>
                    <a:ext cx="9759" cy="158589"/>
                  </a:xfrm>
                  <a:custGeom>
                    <a:avLst/>
                    <a:gdLst>
                      <a:gd name="connsiteX0" fmla="*/ 4880 w 9759"/>
                      <a:gd name="connsiteY0" fmla="*/ 158590 h 158589"/>
                      <a:gd name="connsiteX1" fmla="*/ 0 w 9759"/>
                      <a:gd name="connsiteY1" fmla="*/ 153712 h 158589"/>
                      <a:gd name="connsiteX2" fmla="*/ 0 w 9759"/>
                      <a:gd name="connsiteY2" fmla="*/ 4878 h 158589"/>
                      <a:gd name="connsiteX3" fmla="*/ 4880 w 9759"/>
                      <a:gd name="connsiteY3" fmla="*/ 0 h 158589"/>
                      <a:gd name="connsiteX4" fmla="*/ 9759 w 9759"/>
                      <a:gd name="connsiteY4" fmla="*/ 4878 h 158589"/>
                      <a:gd name="connsiteX5" fmla="*/ 9759 w 9759"/>
                      <a:gd name="connsiteY5" fmla="*/ 153712 h 158589"/>
                      <a:gd name="connsiteX6" fmla="*/ 4880 w 9759"/>
                      <a:gd name="connsiteY6" fmla="*/ 158590 h 1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759" h="158589">
                        <a:moveTo>
                          <a:pt x="4880" y="158590"/>
                        </a:moveTo>
                        <a:cubicBezTo>
                          <a:pt x="2201" y="158590"/>
                          <a:pt x="0" y="156390"/>
                          <a:pt x="0" y="153712"/>
                        </a:cubicBezTo>
                        <a:lnTo>
                          <a:pt x="0" y="4878"/>
                        </a:lnTo>
                        <a:cubicBezTo>
                          <a:pt x="0" y="2200"/>
                          <a:pt x="2201" y="0"/>
                          <a:pt x="4880" y="0"/>
                        </a:cubicBezTo>
                        <a:cubicBezTo>
                          <a:pt x="7559" y="0"/>
                          <a:pt x="9759" y="2200"/>
                          <a:pt x="9759" y="4878"/>
                        </a:cubicBezTo>
                        <a:lnTo>
                          <a:pt x="9759" y="153712"/>
                        </a:lnTo>
                        <a:cubicBezTo>
                          <a:pt x="9759" y="156390"/>
                          <a:pt x="7559" y="158590"/>
                          <a:pt x="4880" y="158590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106">
                    <a:extLst>
                      <a:ext uri="{FF2B5EF4-FFF2-40B4-BE49-F238E27FC236}">
                        <a16:creationId xmlns:a16="http://schemas.microsoft.com/office/drawing/2014/main" id="{57D74F42-5D70-C5DB-1E77-FD6840987EEA}"/>
                      </a:ext>
                    </a:extLst>
                  </p:cNvPr>
                  <p:cNvSpPr/>
                  <p:nvPr/>
                </p:nvSpPr>
                <p:spPr>
                  <a:xfrm>
                    <a:off x="10609448" y="3954471"/>
                    <a:ext cx="71230" cy="55186"/>
                  </a:xfrm>
                  <a:custGeom>
                    <a:avLst/>
                    <a:gdLst>
                      <a:gd name="connsiteX0" fmla="*/ 69725 w 71230"/>
                      <a:gd name="connsiteY0" fmla="*/ 12624 h 55186"/>
                      <a:gd name="connsiteX1" fmla="*/ 45805 w 71230"/>
                      <a:gd name="connsiteY1" fmla="*/ 50789 h 55186"/>
                      <a:gd name="connsiteX2" fmla="*/ 1506 w 71230"/>
                      <a:gd name="connsiteY2" fmla="*/ 42563 h 55186"/>
                      <a:gd name="connsiteX3" fmla="*/ 25426 w 71230"/>
                      <a:gd name="connsiteY3" fmla="*/ 4398 h 55186"/>
                      <a:gd name="connsiteX4" fmla="*/ 69725 w 71230"/>
                      <a:gd name="connsiteY4" fmla="*/ 12624 h 5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30" h="55186">
                        <a:moveTo>
                          <a:pt x="69725" y="12624"/>
                        </a:moveTo>
                        <a:cubicBezTo>
                          <a:pt x="75370" y="25441"/>
                          <a:pt x="64654" y="42467"/>
                          <a:pt x="45805" y="50789"/>
                        </a:cubicBezTo>
                        <a:cubicBezTo>
                          <a:pt x="26957" y="59015"/>
                          <a:pt x="7151" y="55380"/>
                          <a:pt x="1506" y="42563"/>
                        </a:cubicBezTo>
                        <a:cubicBezTo>
                          <a:pt x="-4139" y="29745"/>
                          <a:pt x="6577" y="12719"/>
                          <a:pt x="25426" y="4398"/>
                        </a:cubicBezTo>
                        <a:cubicBezTo>
                          <a:pt x="44274" y="-3828"/>
                          <a:pt x="64080" y="-194"/>
                          <a:pt x="69725" y="12624"/>
                        </a:cubicBezTo>
                        <a:close/>
                      </a:path>
                    </a:pathLst>
                  </a:custGeom>
                  <a:solidFill>
                    <a:srgbClr val="BFCED6"/>
                  </a:solidFill>
                  <a:ln w="95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D2B010AF-727C-838B-6CEE-D695DFE912CF}"/>
                    </a:ext>
                  </a:extLst>
                </p:cNvPr>
                <p:cNvSpPr/>
                <p:nvPr/>
              </p:nvSpPr>
              <p:spPr>
                <a:xfrm>
                  <a:off x="10550007" y="3854704"/>
                  <a:ext cx="128305" cy="9756"/>
                </a:xfrm>
                <a:custGeom>
                  <a:avLst/>
                  <a:gdLst>
                    <a:gd name="connsiteX0" fmla="*/ 123426 w 128305"/>
                    <a:gd name="connsiteY0" fmla="*/ 9756 h 9756"/>
                    <a:gd name="connsiteX1" fmla="*/ 4880 w 128305"/>
                    <a:gd name="connsiteY1" fmla="*/ 9756 h 9756"/>
                    <a:gd name="connsiteX2" fmla="*/ 0 w 128305"/>
                    <a:gd name="connsiteY2" fmla="*/ 4878 h 9756"/>
                    <a:gd name="connsiteX3" fmla="*/ 4880 w 128305"/>
                    <a:gd name="connsiteY3" fmla="*/ 0 h 9756"/>
                    <a:gd name="connsiteX4" fmla="*/ 123426 w 128305"/>
                    <a:gd name="connsiteY4" fmla="*/ 0 h 9756"/>
                    <a:gd name="connsiteX5" fmla="*/ 128305 w 128305"/>
                    <a:gd name="connsiteY5" fmla="*/ 4878 h 9756"/>
                    <a:gd name="connsiteX6" fmla="*/ 123426 w 128305"/>
                    <a:gd name="connsiteY6" fmla="*/ 9756 h 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305" h="9756">
                      <a:moveTo>
                        <a:pt x="123426" y="9756"/>
                      </a:moveTo>
                      <a:lnTo>
                        <a:pt x="4880" y="9756"/>
                      </a:lnTo>
                      <a:cubicBezTo>
                        <a:pt x="2201" y="9756"/>
                        <a:pt x="0" y="7556"/>
                        <a:pt x="0" y="4878"/>
                      </a:cubicBezTo>
                      <a:cubicBezTo>
                        <a:pt x="0" y="2200"/>
                        <a:pt x="2201" y="0"/>
                        <a:pt x="4880" y="0"/>
                      </a:cubicBezTo>
                      <a:lnTo>
                        <a:pt x="123426" y="0"/>
                      </a:lnTo>
                      <a:cubicBezTo>
                        <a:pt x="126104" y="0"/>
                        <a:pt x="128305" y="2200"/>
                        <a:pt x="128305" y="4878"/>
                      </a:cubicBezTo>
                      <a:cubicBezTo>
                        <a:pt x="128305" y="7556"/>
                        <a:pt x="126104" y="9756"/>
                        <a:pt x="123426" y="9756"/>
                      </a:cubicBezTo>
                      <a:close/>
                    </a:path>
                  </a:pathLst>
                </a:custGeom>
                <a:solidFill>
                  <a:srgbClr val="BFCED6"/>
                </a:solidFill>
                <a:ln w="95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089" name="Rectangle 3088">
              <a:extLst>
                <a:ext uri="{FF2B5EF4-FFF2-40B4-BE49-F238E27FC236}">
                  <a16:creationId xmlns:a16="http://schemas.microsoft.com/office/drawing/2014/main" id="{37A0312A-427A-2C59-3FAB-37D9E3A4792B}"/>
                </a:ext>
              </a:extLst>
            </p:cNvPr>
            <p:cNvSpPr/>
            <p:nvPr/>
          </p:nvSpPr>
          <p:spPr>
            <a:xfrm rot="1048187">
              <a:off x="6027716" y="5143387"/>
              <a:ext cx="723689" cy="84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90" name="Picture 3089" descr="A paper airplane on a black background&#10;&#10;Description automatically generated">
              <a:extLst>
                <a:ext uri="{FF2B5EF4-FFF2-40B4-BE49-F238E27FC236}">
                  <a16:creationId xmlns:a16="http://schemas.microsoft.com/office/drawing/2014/main" id="{072CAF04-515C-A5B7-9AB0-A14BF964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944271" y="5167731"/>
              <a:ext cx="961994" cy="781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00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23521-29A4-EF7B-A863-08684F7F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897941E-223B-3460-3A6F-7D358B69B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691" y="1808820"/>
            <a:ext cx="2610293" cy="3725832"/>
          </a:xfrm>
          <a:custGeom>
            <a:avLst/>
            <a:gdLst>
              <a:gd name="connsiteX0" fmla="*/ 0 w 2610293"/>
              <a:gd name="connsiteY0" fmla="*/ 0 h 3725832"/>
              <a:gd name="connsiteX1" fmla="*/ 2610293 w 2610293"/>
              <a:gd name="connsiteY1" fmla="*/ 0 h 3725832"/>
              <a:gd name="connsiteX2" fmla="*/ 2610293 w 2610293"/>
              <a:gd name="connsiteY2" fmla="*/ 3254544 h 3725832"/>
              <a:gd name="connsiteX3" fmla="*/ 2529804 w 2610293"/>
              <a:gd name="connsiteY3" fmla="*/ 3518046 h 3725832"/>
              <a:gd name="connsiteX4" fmla="*/ 2487464 w 2610293"/>
              <a:gd name="connsiteY4" fmla="*/ 3569363 h 3725832"/>
              <a:gd name="connsiteX5" fmla="*/ 2403140 w 2610293"/>
              <a:gd name="connsiteY5" fmla="*/ 3642941 h 3725832"/>
              <a:gd name="connsiteX6" fmla="*/ 2379270 w 2610293"/>
              <a:gd name="connsiteY6" fmla="*/ 3657956 h 3725832"/>
              <a:gd name="connsiteX7" fmla="*/ 2322452 w 2610293"/>
              <a:gd name="connsiteY7" fmla="*/ 3688796 h 3725832"/>
              <a:gd name="connsiteX8" fmla="*/ 2139005 w 2610293"/>
              <a:gd name="connsiteY8" fmla="*/ 3725832 h 3725832"/>
              <a:gd name="connsiteX9" fmla="*/ 0 w 2610293"/>
              <a:gd name="connsiteY9" fmla="*/ 3725832 h 372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0293" h="3725832">
                <a:moveTo>
                  <a:pt x="0" y="0"/>
                </a:moveTo>
                <a:lnTo>
                  <a:pt x="2610293" y="0"/>
                </a:lnTo>
                <a:lnTo>
                  <a:pt x="2610293" y="3254544"/>
                </a:lnTo>
                <a:cubicBezTo>
                  <a:pt x="2610293" y="3352151"/>
                  <a:pt x="2580621" y="3442828"/>
                  <a:pt x="2529804" y="3518046"/>
                </a:cubicBezTo>
                <a:lnTo>
                  <a:pt x="2487464" y="3569363"/>
                </a:lnTo>
                <a:lnTo>
                  <a:pt x="2403140" y="3642941"/>
                </a:lnTo>
                <a:lnTo>
                  <a:pt x="2379270" y="3657956"/>
                </a:lnTo>
                <a:lnTo>
                  <a:pt x="2322452" y="3688796"/>
                </a:lnTo>
                <a:cubicBezTo>
                  <a:pt x="2266067" y="3712645"/>
                  <a:pt x="2204076" y="3725832"/>
                  <a:pt x="2139005" y="3725832"/>
                </a:cubicBezTo>
                <a:lnTo>
                  <a:pt x="0" y="3725832"/>
                </a:lnTo>
                <a:close/>
              </a:path>
            </a:pathLst>
          </a:custGeom>
        </p:spPr>
      </p:pic>
      <p:sp>
        <p:nvSpPr>
          <p:cNvPr id="43" name="Round Single Corner of Rectangle 42">
            <a:extLst>
              <a:ext uri="{FF2B5EF4-FFF2-40B4-BE49-F238E27FC236}">
                <a16:creationId xmlns:a16="http://schemas.microsoft.com/office/drawing/2014/main" id="{09BE321B-C843-3A7C-1ED5-0491D0787682}"/>
              </a:ext>
            </a:extLst>
          </p:cNvPr>
          <p:cNvSpPr/>
          <p:nvPr/>
        </p:nvSpPr>
        <p:spPr>
          <a:xfrm flipV="1">
            <a:off x="3335691" y="1808820"/>
            <a:ext cx="2610293" cy="3725832"/>
          </a:xfrm>
          <a:prstGeom prst="round1Rect">
            <a:avLst>
              <a:gd name="adj" fmla="val 18055"/>
            </a:avLst>
          </a:prstGeom>
          <a:gradFill>
            <a:gsLst>
              <a:gs pos="100000">
                <a:schemeClr val="tx2">
                  <a:alpha val="40000"/>
                </a:schemeClr>
              </a:gs>
              <a:gs pos="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24072A-62FA-1536-C34E-CA743B277E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368" y="1808820"/>
            <a:ext cx="2610293" cy="3725832"/>
          </a:xfrm>
          <a:custGeom>
            <a:avLst/>
            <a:gdLst>
              <a:gd name="connsiteX0" fmla="*/ 0 w 2610293"/>
              <a:gd name="connsiteY0" fmla="*/ 0 h 3725832"/>
              <a:gd name="connsiteX1" fmla="*/ 2610293 w 2610293"/>
              <a:gd name="connsiteY1" fmla="*/ 0 h 3725832"/>
              <a:gd name="connsiteX2" fmla="*/ 2610293 w 2610293"/>
              <a:gd name="connsiteY2" fmla="*/ 3254544 h 3725832"/>
              <a:gd name="connsiteX3" fmla="*/ 2529804 w 2610293"/>
              <a:gd name="connsiteY3" fmla="*/ 3518046 h 3725832"/>
              <a:gd name="connsiteX4" fmla="*/ 2487464 w 2610293"/>
              <a:gd name="connsiteY4" fmla="*/ 3569363 h 3725832"/>
              <a:gd name="connsiteX5" fmla="*/ 2403140 w 2610293"/>
              <a:gd name="connsiteY5" fmla="*/ 3642941 h 3725832"/>
              <a:gd name="connsiteX6" fmla="*/ 2379270 w 2610293"/>
              <a:gd name="connsiteY6" fmla="*/ 3657956 h 3725832"/>
              <a:gd name="connsiteX7" fmla="*/ 2322452 w 2610293"/>
              <a:gd name="connsiteY7" fmla="*/ 3688796 h 3725832"/>
              <a:gd name="connsiteX8" fmla="*/ 2139005 w 2610293"/>
              <a:gd name="connsiteY8" fmla="*/ 3725832 h 3725832"/>
              <a:gd name="connsiteX9" fmla="*/ 0 w 2610293"/>
              <a:gd name="connsiteY9" fmla="*/ 3725832 h 372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0293" h="3725832">
                <a:moveTo>
                  <a:pt x="0" y="0"/>
                </a:moveTo>
                <a:lnTo>
                  <a:pt x="2610293" y="0"/>
                </a:lnTo>
                <a:lnTo>
                  <a:pt x="2610293" y="3254544"/>
                </a:lnTo>
                <a:cubicBezTo>
                  <a:pt x="2610293" y="3352151"/>
                  <a:pt x="2580621" y="3442828"/>
                  <a:pt x="2529804" y="3518046"/>
                </a:cubicBezTo>
                <a:lnTo>
                  <a:pt x="2487464" y="3569363"/>
                </a:lnTo>
                <a:lnTo>
                  <a:pt x="2403140" y="3642941"/>
                </a:lnTo>
                <a:lnTo>
                  <a:pt x="2379270" y="3657956"/>
                </a:lnTo>
                <a:lnTo>
                  <a:pt x="2322452" y="3688796"/>
                </a:lnTo>
                <a:cubicBezTo>
                  <a:pt x="2266067" y="3712645"/>
                  <a:pt x="2204076" y="3725832"/>
                  <a:pt x="2139005" y="3725832"/>
                </a:cubicBezTo>
                <a:lnTo>
                  <a:pt x="0" y="3725832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35" name="Round Single Corner of Rectangle 34">
            <a:extLst>
              <a:ext uri="{FF2B5EF4-FFF2-40B4-BE49-F238E27FC236}">
                <a16:creationId xmlns:a16="http://schemas.microsoft.com/office/drawing/2014/main" id="{B3A109DC-7AA2-2768-916B-3C1EF1350E8C}"/>
              </a:ext>
            </a:extLst>
          </p:cNvPr>
          <p:cNvSpPr/>
          <p:nvPr/>
        </p:nvSpPr>
        <p:spPr>
          <a:xfrm flipV="1">
            <a:off x="425368" y="1808820"/>
            <a:ext cx="2610293" cy="3725832"/>
          </a:xfrm>
          <a:prstGeom prst="round1Rect">
            <a:avLst>
              <a:gd name="adj" fmla="val 18055"/>
            </a:avLst>
          </a:prstGeom>
          <a:gradFill>
            <a:gsLst>
              <a:gs pos="100000">
                <a:schemeClr val="accent1">
                  <a:alpha val="4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7A707CE-1867-2D5E-0C47-9D7AC87511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015" y="1808820"/>
            <a:ext cx="2610293" cy="3725832"/>
          </a:xfrm>
          <a:custGeom>
            <a:avLst/>
            <a:gdLst>
              <a:gd name="connsiteX0" fmla="*/ 0 w 2610293"/>
              <a:gd name="connsiteY0" fmla="*/ 0 h 3725832"/>
              <a:gd name="connsiteX1" fmla="*/ 2610293 w 2610293"/>
              <a:gd name="connsiteY1" fmla="*/ 0 h 3725832"/>
              <a:gd name="connsiteX2" fmla="*/ 2610293 w 2610293"/>
              <a:gd name="connsiteY2" fmla="*/ 3254544 h 3725832"/>
              <a:gd name="connsiteX3" fmla="*/ 2529804 w 2610293"/>
              <a:gd name="connsiteY3" fmla="*/ 3518046 h 3725832"/>
              <a:gd name="connsiteX4" fmla="*/ 2487464 w 2610293"/>
              <a:gd name="connsiteY4" fmla="*/ 3569363 h 3725832"/>
              <a:gd name="connsiteX5" fmla="*/ 2403140 w 2610293"/>
              <a:gd name="connsiteY5" fmla="*/ 3642941 h 3725832"/>
              <a:gd name="connsiteX6" fmla="*/ 2379270 w 2610293"/>
              <a:gd name="connsiteY6" fmla="*/ 3657956 h 3725832"/>
              <a:gd name="connsiteX7" fmla="*/ 2322452 w 2610293"/>
              <a:gd name="connsiteY7" fmla="*/ 3688796 h 3725832"/>
              <a:gd name="connsiteX8" fmla="*/ 2139005 w 2610293"/>
              <a:gd name="connsiteY8" fmla="*/ 3725832 h 3725832"/>
              <a:gd name="connsiteX9" fmla="*/ 0 w 2610293"/>
              <a:gd name="connsiteY9" fmla="*/ 3725832 h 372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0293" h="3725832">
                <a:moveTo>
                  <a:pt x="0" y="0"/>
                </a:moveTo>
                <a:lnTo>
                  <a:pt x="2610293" y="0"/>
                </a:lnTo>
                <a:lnTo>
                  <a:pt x="2610293" y="3254544"/>
                </a:lnTo>
                <a:cubicBezTo>
                  <a:pt x="2610293" y="3352151"/>
                  <a:pt x="2580621" y="3442828"/>
                  <a:pt x="2529804" y="3518046"/>
                </a:cubicBezTo>
                <a:lnTo>
                  <a:pt x="2487464" y="3569363"/>
                </a:lnTo>
                <a:lnTo>
                  <a:pt x="2403140" y="3642941"/>
                </a:lnTo>
                <a:lnTo>
                  <a:pt x="2379270" y="3657956"/>
                </a:lnTo>
                <a:lnTo>
                  <a:pt x="2322452" y="3688796"/>
                </a:lnTo>
                <a:cubicBezTo>
                  <a:pt x="2266067" y="3712645"/>
                  <a:pt x="2204076" y="3725832"/>
                  <a:pt x="2139005" y="3725832"/>
                </a:cubicBezTo>
                <a:lnTo>
                  <a:pt x="0" y="3725832"/>
                </a:lnTo>
                <a:close/>
              </a:path>
            </a:pathLst>
          </a:custGeom>
        </p:spPr>
      </p:pic>
      <p:sp>
        <p:nvSpPr>
          <p:cNvPr id="49" name="Round Single Corner of Rectangle 48">
            <a:extLst>
              <a:ext uri="{FF2B5EF4-FFF2-40B4-BE49-F238E27FC236}">
                <a16:creationId xmlns:a16="http://schemas.microsoft.com/office/drawing/2014/main" id="{C1A35DEA-9079-93CE-CE97-9CD6C49FEF3D}"/>
              </a:ext>
            </a:extLst>
          </p:cNvPr>
          <p:cNvSpPr/>
          <p:nvPr/>
        </p:nvSpPr>
        <p:spPr>
          <a:xfrm flipV="1">
            <a:off x="6246015" y="1808820"/>
            <a:ext cx="2610293" cy="3725832"/>
          </a:xfrm>
          <a:prstGeom prst="round1Rect">
            <a:avLst>
              <a:gd name="adj" fmla="val 18055"/>
            </a:avLst>
          </a:prstGeom>
          <a:gradFill>
            <a:gsLst>
              <a:gs pos="100000">
                <a:schemeClr val="tx2">
                  <a:alpha val="40000"/>
                </a:schemeClr>
              </a:gs>
              <a:gs pos="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6621A1B-41B3-C36D-AC75-1FFFE20801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6340" y="1808820"/>
            <a:ext cx="2610293" cy="3725832"/>
          </a:xfrm>
          <a:custGeom>
            <a:avLst/>
            <a:gdLst>
              <a:gd name="connsiteX0" fmla="*/ 0 w 2610293"/>
              <a:gd name="connsiteY0" fmla="*/ 0 h 3725832"/>
              <a:gd name="connsiteX1" fmla="*/ 2610293 w 2610293"/>
              <a:gd name="connsiteY1" fmla="*/ 0 h 3725832"/>
              <a:gd name="connsiteX2" fmla="*/ 2610293 w 2610293"/>
              <a:gd name="connsiteY2" fmla="*/ 3254544 h 3725832"/>
              <a:gd name="connsiteX3" fmla="*/ 2529804 w 2610293"/>
              <a:gd name="connsiteY3" fmla="*/ 3518046 h 3725832"/>
              <a:gd name="connsiteX4" fmla="*/ 2487464 w 2610293"/>
              <a:gd name="connsiteY4" fmla="*/ 3569363 h 3725832"/>
              <a:gd name="connsiteX5" fmla="*/ 2403140 w 2610293"/>
              <a:gd name="connsiteY5" fmla="*/ 3642941 h 3725832"/>
              <a:gd name="connsiteX6" fmla="*/ 2379270 w 2610293"/>
              <a:gd name="connsiteY6" fmla="*/ 3657956 h 3725832"/>
              <a:gd name="connsiteX7" fmla="*/ 2322452 w 2610293"/>
              <a:gd name="connsiteY7" fmla="*/ 3688796 h 3725832"/>
              <a:gd name="connsiteX8" fmla="*/ 2139005 w 2610293"/>
              <a:gd name="connsiteY8" fmla="*/ 3725832 h 3725832"/>
              <a:gd name="connsiteX9" fmla="*/ 0 w 2610293"/>
              <a:gd name="connsiteY9" fmla="*/ 3725832 h 372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0293" h="3725832">
                <a:moveTo>
                  <a:pt x="0" y="0"/>
                </a:moveTo>
                <a:lnTo>
                  <a:pt x="2610293" y="0"/>
                </a:lnTo>
                <a:lnTo>
                  <a:pt x="2610293" y="3254544"/>
                </a:lnTo>
                <a:cubicBezTo>
                  <a:pt x="2610293" y="3352151"/>
                  <a:pt x="2580621" y="3442828"/>
                  <a:pt x="2529804" y="3518046"/>
                </a:cubicBezTo>
                <a:lnTo>
                  <a:pt x="2487464" y="3569363"/>
                </a:lnTo>
                <a:lnTo>
                  <a:pt x="2403140" y="3642941"/>
                </a:lnTo>
                <a:lnTo>
                  <a:pt x="2379270" y="3657956"/>
                </a:lnTo>
                <a:lnTo>
                  <a:pt x="2322452" y="3688796"/>
                </a:lnTo>
                <a:cubicBezTo>
                  <a:pt x="2266067" y="3712645"/>
                  <a:pt x="2204076" y="3725832"/>
                  <a:pt x="2139005" y="3725832"/>
                </a:cubicBezTo>
                <a:lnTo>
                  <a:pt x="0" y="3725832"/>
                </a:lnTo>
                <a:close/>
              </a:path>
            </a:pathLst>
          </a:custGeom>
        </p:spPr>
      </p:pic>
      <p:sp>
        <p:nvSpPr>
          <p:cNvPr id="55" name="Round Single Corner of Rectangle 54">
            <a:extLst>
              <a:ext uri="{FF2B5EF4-FFF2-40B4-BE49-F238E27FC236}">
                <a16:creationId xmlns:a16="http://schemas.microsoft.com/office/drawing/2014/main" id="{CD99775D-019D-431F-D430-3B65293FC440}"/>
              </a:ext>
            </a:extLst>
          </p:cNvPr>
          <p:cNvSpPr/>
          <p:nvPr/>
        </p:nvSpPr>
        <p:spPr>
          <a:xfrm flipV="1">
            <a:off x="9156340" y="1808820"/>
            <a:ext cx="2610293" cy="3725832"/>
          </a:xfrm>
          <a:prstGeom prst="round1Rect">
            <a:avLst>
              <a:gd name="adj" fmla="val 18055"/>
            </a:avLst>
          </a:prstGeom>
          <a:gradFill>
            <a:gsLst>
              <a:gs pos="100000">
                <a:schemeClr val="tx2">
                  <a:alpha val="40000"/>
                </a:schemeClr>
              </a:gs>
              <a:gs pos="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352749-9E99-16C1-0A6F-3EC9A825B2B5}"/>
              </a:ext>
            </a:extLst>
          </p:cNvPr>
          <p:cNvSpPr txBox="1"/>
          <p:nvPr/>
        </p:nvSpPr>
        <p:spPr>
          <a:xfrm>
            <a:off x="656116" y="4829501"/>
            <a:ext cx="2148797" cy="4751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>
              <a:spcBef>
                <a:spcPts val="300"/>
              </a:spcBef>
              <a:spcAft>
                <a:spcPts val="0"/>
              </a:spcAft>
              <a:buClr>
                <a:srgbClr val="002345"/>
              </a:buClr>
              <a:buSzPts val="1150"/>
              <a:buFont typeface="Arial"/>
              <a:buNone/>
            </a:pPr>
            <a:r>
              <a:rPr lang="en-US" sz="1500">
                <a:solidFill>
                  <a:schemeClr val="bg1"/>
                </a:solidFill>
                <a:latin typeface="Aptos Light" panose="020B0004020202020204" pitchFamily="34" charset="0"/>
                <a:sym typeface="Arial"/>
              </a:rPr>
              <a:t>total value under crop receipts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9DC777-0E9A-5B47-8066-8DC100C0E704}"/>
              </a:ext>
            </a:extLst>
          </p:cNvPr>
          <p:cNvSpPr txBox="1"/>
          <p:nvPr/>
        </p:nvSpPr>
        <p:spPr>
          <a:xfrm>
            <a:off x="657866" y="4362490"/>
            <a:ext cx="956993" cy="461665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DE3"/>
              </a:buClr>
              <a:buSzPts val="2000"/>
              <a:buFont typeface="Arial"/>
              <a:buNone/>
            </a:pPr>
            <a:r>
              <a:rPr lang="uk-UA" sz="3000" b="1">
                <a:solidFill>
                  <a:schemeClr val="bg1"/>
                </a:solidFill>
                <a:latin typeface="+mj-lt"/>
                <a:sym typeface="Arial"/>
              </a:rPr>
              <a:t>$2.2</a:t>
            </a:r>
            <a:r>
              <a:rPr lang="en-US" sz="3000" b="1">
                <a:solidFill>
                  <a:schemeClr val="bg1"/>
                </a:solidFill>
                <a:latin typeface="+mj-lt"/>
                <a:sym typeface="Arial"/>
              </a:rPr>
              <a:t>B</a:t>
            </a:r>
            <a:endParaRPr lang="uk-UA" sz="3000" b="1">
              <a:solidFill>
                <a:schemeClr val="bg1"/>
              </a:solidFill>
              <a:latin typeface="+mj-lt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FD82B3-E1EA-C1E4-E1FF-E22EF0F0DE09}"/>
              </a:ext>
            </a:extLst>
          </p:cNvPr>
          <p:cNvSpPr txBox="1"/>
          <p:nvPr/>
        </p:nvSpPr>
        <p:spPr>
          <a:xfrm>
            <a:off x="3566439" y="4829501"/>
            <a:ext cx="2148797" cy="2350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Clr>
                <a:srgbClr val="002345"/>
              </a:buClr>
              <a:buSzPts val="1150"/>
            </a:pPr>
            <a:r>
              <a:rPr lang="en-US" sz="1500">
                <a:solidFill>
                  <a:schemeClr val="bg1"/>
                </a:solidFill>
                <a:latin typeface="Aptos Light" panose="020B0004020202020204" pitchFamily="34" charset="0"/>
                <a:sym typeface="Arial"/>
              </a:rPr>
              <a:t>crop receipts issued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AD670E3-B96E-785E-920D-9413C64C5041}"/>
              </a:ext>
            </a:extLst>
          </p:cNvPr>
          <p:cNvSpPr txBox="1"/>
          <p:nvPr/>
        </p:nvSpPr>
        <p:spPr>
          <a:xfrm>
            <a:off x="3568189" y="4362490"/>
            <a:ext cx="1142942" cy="461665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/>
          <a:p>
            <a:pPr>
              <a:buClr>
                <a:srgbClr val="00ADE3"/>
              </a:buClr>
              <a:buSzPts val="2000"/>
            </a:pPr>
            <a:r>
              <a:rPr lang="uk-UA" sz="3000" b="1">
                <a:solidFill>
                  <a:schemeClr val="bg1"/>
                </a:solidFill>
                <a:latin typeface="+mj-lt"/>
                <a:sym typeface="Arial"/>
              </a:rPr>
              <a:t>10,</a:t>
            </a:r>
            <a:r>
              <a:rPr lang="en-US" sz="3000" b="1">
                <a:solidFill>
                  <a:schemeClr val="bg1"/>
                </a:solidFill>
                <a:latin typeface="+mj-lt"/>
                <a:sym typeface="Arial"/>
              </a:rPr>
              <a:t>401</a:t>
            </a:r>
            <a:endParaRPr lang="uk-UA" sz="3000" b="1">
              <a:solidFill>
                <a:schemeClr val="bg1"/>
              </a:solidFill>
              <a:latin typeface="+mj-lt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58C9F3-59E4-BA3E-66D4-9A3DAAA7CDD0}"/>
              </a:ext>
            </a:extLst>
          </p:cNvPr>
          <p:cNvSpPr txBox="1"/>
          <p:nvPr/>
        </p:nvSpPr>
        <p:spPr>
          <a:xfrm>
            <a:off x="6476763" y="4829501"/>
            <a:ext cx="2148797" cy="2350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>
              <a:spcBef>
                <a:spcPts val="300"/>
              </a:spcBef>
              <a:spcAft>
                <a:spcPts val="0"/>
              </a:spcAft>
              <a:buClr>
                <a:srgbClr val="002345"/>
              </a:buClr>
              <a:buSzPts val="1150"/>
              <a:buFont typeface="Arial"/>
              <a:buNone/>
            </a:pPr>
            <a:r>
              <a:rPr lang="en-US" sz="1500">
                <a:solidFill>
                  <a:schemeClr val="bg1"/>
                </a:solidFill>
                <a:latin typeface="Aptos Light" panose="020B0004020202020204" pitchFamily="34" charset="0"/>
                <a:sym typeface="Arial"/>
              </a:rPr>
              <a:t>farmers reached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022373-33CB-7635-FA63-8B5915A00252}"/>
              </a:ext>
            </a:extLst>
          </p:cNvPr>
          <p:cNvSpPr txBox="1"/>
          <p:nvPr/>
        </p:nvSpPr>
        <p:spPr>
          <a:xfrm>
            <a:off x="6478513" y="4362490"/>
            <a:ext cx="1142942" cy="461665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DE3"/>
              </a:buClr>
              <a:buSzPts val="2000"/>
              <a:buFont typeface="Arial"/>
              <a:buNone/>
            </a:pPr>
            <a:r>
              <a:rPr lang="en-US" sz="3000" b="1">
                <a:solidFill>
                  <a:schemeClr val="bg1"/>
                </a:solidFill>
                <a:latin typeface="+mj-lt"/>
                <a:sym typeface="Arial"/>
              </a:rPr>
              <a:t>2,500+</a:t>
            </a:r>
            <a:endParaRPr lang="uk-UA" sz="3000" b="1">
              <a:solidFill>
                <a:schemeClr val="bg1"/>
              </a:solidFill>
              <a:latin typeface="+mj-lt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955171-27E9-6E91-6D0F-BFE731A93C15}"/>
              </a:ext>
            </a:extLst>
          </p:cNvPr>
          <p:cNvSpPr txBox="1"/>
          <p:nvPr/>
        </p:nvSpPr>
        <p:spPr>
          <a:xfrm>
            <a:off x="9387088" y="4829501"/>
            <a:ext cx="2148797" cy="2350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indent="0">
              <a:spcBef>
                <a:spcPts val="300"/>
              </a:spcBef>
              <a:spcAft>
                <a:spcPts val="0"/>
              </a:spcAft>
              <a:buClr>
                <a:srgbClr val="002345"/>
              </a:buClr>
              <a:buSzPts val="1150"/>
              <a:buFont typeface="Arial"/>
              <a:buNone/>
            </a:pPr>
            <a:r>
              <a:rPr lang="en-US" sz="1500">
                <a:solidFill>
                  <a:schemeClr val="bg1"/>
                </a:solidFill>
                <a:latin typeface="Aptos Light" panose="020B0004020202020204" pitchFamily="34" charset="0"/>
                <a:sym typeface="Arial"/>
              </a:rPr>
              <a:t>crops pledged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B15EDB-4E56-C5D0-FBC3-37CF55A83382}"/>
              </a:ext>
            </a:extLst>
          </p:cNvPr>
          <p:cNvSpPr txBox="1"/>
          <p:nvPr/>
        </p:nvSpPr>
        <p:spPr>
          <a:xfrm>
            <a:off x="9388838" y="4362490"/>
            <a:ext cx="416781" cy="461665"/>
          </a:xfrm>
          <a:prstGeom prst="rect">
            <a:avLst/>
          </a:prstGeom>
          <a:noFill/>
        </p:spPr>
        <p:txBody>
          <a:bodyPr wrap="none" lIns="0" tIns="0" rIns="0" bIns="0" anchor="b">
            <a:sp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DE3"/>
              </a:buClr>
              <a:buSzPts val="2000"/>
              <a:buFont typeface="Arial"/>
              <a:buNone/>
            </a:pPr>
            <a:r>
              <a:rPr lang="en-US" sz="3000" b="1">
                <a:solidFill>
                  <a:schemeClr val="bg1"/>
                </a:solidFill>
                <a:latin typeface="+mj-lt"/>
                <a:sym typeface="Arial"/>
              </a:rPr>
              <a:t>47</a:t>
            </a:r>
            <a:endParaRPr lang="uk-UA" sz="3000" b="1">
              <a:solidFill>
                <a:schemeClr val="bg1"/>
              </a:solidFill>
              <a:latin typeface="+mj-lt"/>
              <a:sym typeface="Arial"/>
            </a:endParaRPr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54864E3C-E843-515A-6E1A-38FD594C4D2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196"/>
            <a:ext cx="137858" cy="1538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07DF7E1B-F8BE-1981-91DA-09734EAD469C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35261366-B95B-47C8-ACD2-51E36E328252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3F678DC-5FAC-EB4B-E147-4486C489D716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BAF6A882-4D96-E74B-36AB-CF20880643B2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27B3C331-9D9E-321D-C020-8461926F00E8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5173211" cy="362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>
                <a:solidFill>
                  <a:schemeClr val="accent1"/>
                </a:solidFill>
                <a:sym typeface="Arial"/>
              </a:rPr>
              <a:t>Ukraine’s success: </a:t>
            </a:r>
            <a:r>
              <a:rPr lang="en-US" sz="2600" b="1">
                <a:sym typeface="Arial"/>
              </a:rPr>
              <a:t>From zero to hero</a:t>
            </a:r>
            <a:endParaRPr lang="uk-UA" sz="2600" b="1"/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21F26703-D462-A34A-B668-BBE1AF7B0C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42975" y="585065"/>
            <a:ext cx="278650" cy="27865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62441D7-21CC-2E73-9A85-B0E95374A766}"/>
              </a:ext>
            </a:extLst>
          </p:cNvPr>
          <p:cNvSpPr txBox="1">
            <a:spLocks/>
          </p:cNvSpPr>
          <p:nvPr/>
        </p:nvSpPr>
        <p:spPr>
          <a:xfrm>
            <a:off x="425370" y="1047161"/>
            <a:ext cx="1918667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73634"/>
                </a:solidFill>
                <a:latin typeface="Aptos Light" panose="020B0004020202020204" pitchFamily="34" charset="0"/>
                <a:sym typeface="Arial"/>
              </a:rPr>
              <a:t>As of February 1, 2025</a:t>
            </a:r>
          </a:p>
        </p:txBody>
      </p:sp>
    </p:spTree>
    <p:extLst>
      <p:ext uri="{BB962C8B-B14F-4D97-AF65-F5344CB8AC3E}">
        <p14:creationId xmlns:p14="http://schemas.microsoft.com/office/powerpoint/2010/main" val="76875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64666-59C6-8EA4-B79F-B691CEC92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lant growing out of the grass&#10;&#10;Description automatically generated">
            <a:extLst>
              <a:ext uri="{FF2B5EF4-FFF2-40B4-BE49-F238E27FC236}">
                <a16:creationId xmlns:a16="http://schemas.microsoft.com/office/drawing/2014/main" id="{FC183A79-BB14-EED9-30B3-57BBF5094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368" y="1376779"/>
            <a:ext cx="2077502" cy="1998230"/>
          </a:xfrm>
          <a:custGeom>
            <a:avLst/>
            <a:gdLst>
              <a:gd name="connsiteX0" fmla="*/ 0 w 2610000"/>
              <a:gd name="connsiteY0" fmla="*/ 0 h 1998230"/>
              <a:gd name="connsiteX1" fmla="*/ 2610000 w 2610000"/>
              <a:gd name="connsiteY1" fmla="*/ 0 h 1998230"/>
              <a:gd name="connsiteX2" fmla="*/ 2610000 w 2610000"/>
              <a:gd name="connsiteY2" fmla="*/ 1436388 h 1998230"/>
              <a:gd name="connsiteX3" fmla="*/ 2048158 w 2610000"/>
              <a:gd name="connsiteY3" fmla="*/ 1998230 h 1998230"/>
              <a:gd name="connsiteX4" fmla="*/ 0 w 2610000"/>
              <a:gd name="connsiteY4" fmla="*/ 1998230 h 19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000" h="1998230">
                <a:moveTo>
                  <a:pt x="0" y="0"/>
                </a:moveTo>
                <a:lnTo>
                  <a:pt x="2610000" y="0"/>
                </a:lnTo>
                <a:lnTo>
                  <a:pt x="2610000" y="1436388"/>
                </a:lnTo>
                <a:cubicBezTo>
                  <a:pt x="2610000" y="1746685"/>
                  <a:pt x="2358455" y="1998230"/>
                  <a:pt x="2048158" y="1998230"/>
                </a:cubicBezTo>
                <a:lnTo>
                  <a:pt x="0" y="1998230"/>
                </a:lnTo>
                <a:close/>
              </a:path>
            </a:pathLst>
          </a:custGeom>
        </p:spPr>
      </p:pic>
      <p:sp>
        <p:nvSpPr>
          <p:cNvPr id="44" name="Round Single Corner of Rectangle 43">
            <a:extLst>
              <a:ext uri="{FF2B5EF4-FFF2-40B4-BE49-F238E27FC236}">
                <a16:creationId xmlns:a16="http://schemas.microsoft.com/office/drawing/2014/main" id="{EA5A5CA1-2E2C-401F-0313-F8DDF3647565}"/>
              </a:ext>
            </a:extLst>
          </p:cNvPr>
          <p:cNvSpPr/>
          <p:nvPr/>
        </p:nvSpPr>
        <p:spPr>
          <a:xfrm flipV="1">
            <a:off x="425368" y="1376779"/>
            <a:ext cx="2077502" cy="1998230"/>
          </a:xfrm>
          <a:prstGeom prst="round1Rect">
            <a:avLst>
              <a:gd name="adj" fmla="val 24304"/>
            </a:avLst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9">
            <a:extLst>
              <a:ext uri="{FF2B5EF4-FFF2-40B4-BE49-F238E27FC236}">
                <a16:creationId xmlns:a16="http://schemas.microsoft.com/office/drawing/2014/main" id="{343A44CB-BE93-E303-263D-C038C782EE1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25370" y="6336196"/>
            <a:ext cx="137858" cy="1538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A97A6D6-BDFE-F7ED-ABF4-DEE33A4E5FC5}"/>
              </a:ext>
            </a:extLst>
          </p:cNvPr>
          <p:cNvSpPr/>
          <p:nvPr/>
        </p:nvSpPr>
        <p:spPr>
          <a:xfrm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B0CABD0-8FB0-8A56-BFEF-D0101D8EC24F}"/>
              </a:ext>
            </a:extLst>
          </p:cNvPr>
          <p:cNvSpPr/>
          <p:nvPr/>
        </p:nvSpPr>
        <p:spPr>
          <a:xfrm>
            <a:off x="6097199" y="0"/>
            <a:ext cx="6094802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FA4DDA3-B016-1C19-4ADB-C58F23520A67}"/>
              </a:ext>
            </a:extLst>
          </p:cNvPr>
          <p:cNvSpPr/>
          <p:nvPr/>
        </p:nvSpPr>
        <p:spPr>
          <a:xfrm flipH="1">
            <a:off x="0" y="0"/>
            <a:ext cx="12192000" cy="72001"/>
          </a:xfrm>
          <a:prstGeom prst="rect">
            <a:avLst/>
          </a:prstGeom>
          <a:solidFill>
            <a:srgbClr val="0A254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7B127CAB-1138-EB03-24C2-8C932A6FF10E}"/>
              </a:ext>
            </a:extLst>
          </p:cNvPr>
          <p:cNvSpPr/>
          <p:nvPr/>
        </p:nvSpPr>
        <p:spPr>
          <a:xfrm flipH="1">
            <a:off x="0" y="0"/>
            <a:ext cx="6094801" cy="72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2" name="Graphic 61">
            <a:extLst>
              <a:ext uri="{FF2B5EF4-FFF2-40B4-BE49-F238E27FC236}">
                <a16:creationId xmlns:a16="http://schemas.microsoft.com/office/drawing/2014/main" id="{21ABA89E-B56B-9271-B8EB-7928CDC42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442975" y="585065"/>
            <a:ext cx="278650" cy="2786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70017D-325C-7D61-CEA3-7E57E0723EC3}"/>
              </a:ext>
            </a:extLst>
          </p:cNvPr>
          <p:cNvSpPr txBox="1">
            <a:spLocks/>
          </p:cNvSpPr>
          <p:nvPr/>
        </p:nvSpPr>
        <p:spPr>
          <a:xfrm>
            <a:off x="425370" y="548621"/>
            <a:ext cx="7830870" cy="3624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  <a:buSzPts val="2200"/>
            </a:pPr>
            <a:r>
              <a:rPr lang="en-US" sz="2600" b="1">
                <a:solidFill>
                  <a:schemeClr val="accent1"/>
                </a:solidFill>
              </a:rPr>
              <a:t>Building a playbook </a:t>
            </a:r>
            <a:r>
              <a:rPr lang="en-US" sz="2600" b="1">
                <a:solidFill>
                  <a:schemeClr val="tx2"/>
                </a:solidFill>
              </a:rPr>
              <a:t>for global crop receipts success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44BE6B0-587F-D02A-18C8-53FED9D99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55742">
            <a:off x="1684544" y="2486241"/>
            <a:ext cx="445488" cy="7695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7F36E9-E154-DBEA-D476-2D8FA31547E5}"/>
              </a:ext>
            </a:extLst>
          </p:cNvPr>
          <p:cNvSpPr/>
          <p:nvPr/>
        </p:nvSpPr>
        <p:spPr>
          <a:xfrm>
            <a:off x="2730057" y="1376779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Technical </a:t>
            </a:r>
            <a:b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assistance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6407C13-097C-04C6-7284-DCBC4BA244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9326" b="-9326"/>
          <a:stretch/>
        </p:blipFill>
        <p:spPr>
          <a:xfrm>
            <a:off x="4258428" y="1583795"/>
            <a:ext cx="359087" cy="4511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990619-2018-8FCA-3AB0-2D9C9DDD6FD3}"/>
              </a:ext>
            </a:extLst>
          </p:cNvPr>
          <p:cNvSpPr txBox="1"/>
          <p:nvPr/>
        </p:nvSpPr>
        <p:spPr>
          <a:xfrm>
            <a:off x="2924431" y="1621069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69EEF7-E883-42D2-9058-8DADBAF5E2F8}"/>
              </a:ext>
            </a:extLst>
          </p:cNvPr>
          <p:cNvSpPr/>
          <p:nvPr/>
        </p:nvSpPr>
        <p:spPr>
          <a:xfrm>
            <a:off x="5034746" y="1376779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Pilot </a:t>
            </a:r>
            <a:b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importance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D1AA3D1-8D9A-67B4-C673-AD76F4A3E9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481" b="-481"/>
          <a:stretch/>
        </p:blipFill>
        <p:spPr>
          <a:xfrm>
            <a:off x="6563117" y="1622909"/>
            <a:ext cx="359087" cy="3728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F1BCE5-42FA-6153-A001-FFA31C372E30}"/>
              </a:ext>
            </a:extLst>
          </p:cNvPr>
          <p:cNvSpPr txBox="1"/>
          <p:nvPr/>
        </p:nvSpPr>
        <p:spPr>
          <a:xfrm>
            <a:off x="5229120" y="1621069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FE93BC-BDFB-B2A5-1D3E-D33DEAA53522}"/>
              </a:ext>
            </a:extLst>
          </p:cNvPr>
          <p:cNvSpPr/>
          <p:nvPr/>
        </p:nvSpPr>
        <p:spPr>
          <a:xfrm>
            <a:off x="7339434" y="1376779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Training necessity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83AC748-5AF3-B977-C79E-492CA3AE7D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867805" y="1622634"/>
            <a:ext cx="359087" cy="3734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1FF8DC-F232-4909-384D-4B8F4449919E}"/>
              </a:ext>
            </a:extLst>
          </p:cNvPr>
          <p:cNvSpPr txBox="1"/>
          <p:nvPr/>
        </p:nvSpPr>
        <p:spPr>
          <a:xfrm>
            <a:off x="7533808" y="1621069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EA109C-786A-3080-7F41-51AF92C628EF}"/>
              </a:ext>
            </a:extLst>
          </p:cNvPr>
          <p:cNvSpPr/>
          <p:nvPr/>
        </p:nvSpPr>
        <p:spPr>
          <a:xfrm>
            <a:off x="2730057" y="3672035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Opposition </a:t>
            </a:r>
            <a:b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924DD9EB-8C67-81FA-A581-6A94119F7B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258428" y="3918165"/>
            <a:ext cx="359087" cy="3728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FF03D-149B-72FD-6699-74AD043CEB50}"/>
              </a:ext>
            </a:extLst>
          </p:cNvPr>
          <p:cNvSpPr txBox="1"/>
          <p:nvPr/>
        </p:nvSpPr>
        <p:spPr>
          <a:xfrm>
            <a:off x="2924431" y="3916325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40FCEB-945E-6103-2224-0ED36CEBEFAE}"/>
              </a:ext>
            </a:extLst>
          </p:cNvPr>
          <p:cNvSpPr/>
          <p:nvPr/>
        </p:nvSpPr>
        <p:spPr>
          <a:xfrm>
            <a:off x="5034746" y="3672035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Cross-border aspect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ABC4F52-A4AA-83C0-BADF-4A28D8CDF7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563117" y="3918165"/>
            <a:ext cx="359087" cy="37289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DEFD52A-D00C-481F-4433-70ED147F52F6}"/>
              </a:ext>
            </a:extLst>
          </p:cNvPr>
          <p:cNvSpPr txBox="1"/>
          <p:nvPr/>
        </p:nvSpPr>
        <p:spPr>
          <a:xfrm>
            <a:off x="5229120" y="3916325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EC2FFF-5BEE-59FC-CE3D-F2AF6A602142}"/>
              </a:ext>
            </a:extLst>
          </p:cNvPr>
          <p:cNvSpPr/>
          <p:nvPr/>
        </p:nvSpPr>
        <p:spPr>
          <a:xfrm>
            <a:off x="7339434" y="3672035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Securitization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FA04E93-D289-AC1F-8718-9EF86D80E0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867805" y="3925071"/>
            <a:ext cx="359087" cy="35908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D1F1CA4-5D3B-CBDD-FC82-16A17FF606A1}"/>
              </a:ext>
            </a:extLst>
          </p:cNvPr>
          <p:cNvSpPr txBox="1"/>
          <p:nvPr/>
        </p:nvSpPr>
        <p:spPr>
          <a:xfrm>
            <a:off x="7533808" y="3916325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AB67ECD-EA38-529D-FDB4-8CB73E771D47}"/>
              </a:ext>
            </a:extLst>
          </p:cNvPr>
          <p:cNvSpPr/>
          <p:nvPr/>
        </p:nvSpPr>
        <p:spPr>
          <a:xfrm>
            <a:off x="9644123" y="1376779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 marR="0" lvl="0" indent="0" fontAlgn="auto">
              <a:lnSpc>
                <a:spcPct val="105000"/>
              </a:lnSpc>
              <a:spcBef>
                <a:spcPts val="0"/>
              </a:spcBef>
              <a:spcAft>
                <a:spcPts val="200"/>
              </a:spcAft>
              <a:buClr>
                <a:srgbClr val="002345"/>
              </a:buClr>
              <a:buSzTx/>
              <a:buFontTx/>
              <a:buNone/>
              <a:tabLst/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Innovative business models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37338FF9-AD77-86D1-C871-45ABE4D78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1172494" y="1629815"/>
            <a:ext cx="359087" cy="35908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2664B3F-CC37-1466-7E42-5F7224494875}"/>
              </a:ext>
            </a:extLst>
          </p:cNvPr>
          <p:cNvSpPr txBox="1"/>
          <p:nvPr/>
        </p:nvSpPr>
        <p:spPr>
          <a:xfrm>
            <a:off x="9838497" y="1621069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17242F0-4E4E-CA3A-36CD-FDE80A37BBF5}"/>
              </a:ext>
            </a:extLst>
          </p:cNvPr>
          <p:cNvSpPr/>
          <p:nvPr/>
        </p:nvSpPr>
        <p:spPr>
          <a:xfrm>
            <a:off x="9644123" y="3672035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Digitalization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DC7860FA-6875-0FEF-12E9-501EC94F83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172494" y="3925071"/>
            <a:ext cx="359087" cy="35908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0A45D52-90B0-A308-51C0-C6B59D9C5797}"/>
              </a:ext>
            </a:extLst>
          </p:cNvPr>
          <p:cNvSpPr txBox="1"/>
          <p:nvPr/>
        </p:nvSpPr>
        <p:spPr>
          <a:xfrm>
            <a:off x="9838497" y="3916325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146BA20-D3B6-B8C5-E9A4-CC9A3BCD4A56}"/>
              </a:ext>
            </a:extLst>
          </p:cNvPr>
          <p:cNvSpPr/>
          <p:nvPr/>
        </p:nvSpPr>
        <p:spPr>
          <a:xfrm>
            <a:off x="425368" y="3672035"/>
            <a:ext cx="2077502" cy="1998230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260000" rIns="180000" bIns="216000" rtlCol="0" anchor="t"/>
          <a:lstStyle/>
          <a:p>
            <a:pPr>
              <a:lnSpc>
                <a:spcPct val="100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Role of court practice</a:t>
            </a:r>
            <a:endParaRPr lang="uk-UA" sz="1600">
              <a:solidFill>
                <a:schemeClr val="tx1"/>
              </a:solidFill>
              <a:latin typeface="Aptos Light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9A7B790D-ADB1-BEEB-C285-3867FD0616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1953739" y="3917889"/>
            <a:ext cx="359087" cy="37345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4BC6294-52FF-5179-1E34-16A35F507E13}"/>
              </a:ext>
            </a:extLst>
          </p:cNvPr>
          <p:cNvSpPr txBox="1"/>
          <p:nvPr/>
        </p:nvSpPr>
        <p:spPr>
          <a:xfrm>
            <a:off x="619742" y="3916325"/>
            <a:ext cx="438423" cy="250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05000"/>
              </a:lnSpc>
              <a:spcAft>
                <a:spcPts val="200"/>
              </a:spcAft>
              <a:buClr>
                <a:srgbClr val="002345"/>
              </a:buClr>
              <a:defRPr/>
            </a:pPr>
            <a:r>
              <a:rPr lang="en-US" sz="1600" b="1">
                <a:solidFill>
                  <a:schemeClr val="accent1"/>
                </a:solidFill>
                <a:latin typeface="Aptos SemiBold" panose="020B00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E6050-FB01-4248-FCE4-45A4CF1D1CC0}"/>
              </a:ext>
            </a:extLst>
          </p:cNvPr>
          <p:cNvSpPr txBox="1"/>
          <p:nvPr/>
        </p:nvSpPr>
        <p:spPr>
          <a:xfrm>
            <a:off x="605390" y="1581163"/>
            <a:ext cx="1799194" cy="632033"/>
          </a:xfrm>
          <a:prstGeom prst="rect">
            <a:avLst/>
          </a:prstGeom>
          <a:noFill/>
        </p:spPr>
        <p:txBody>
          <a:bodyPr wrap="square" lIns="0" tIns="0" rIns="0" bIns="46800">
            <a:spAutoFit/>
          </a:bodyPr>
          <a:lstStyle/>
          <a:p>
            <a:pPr>
              <a:lnSpc>
                <a:spcPct val="95000"/>
              </a:lnSpc>
              <a:buClr>
                <a:srgbClr val="FFFFFF"/>
              </a:buClr>
              <a:buSzPts val="2200"/>
            </a:pPr>
            <a:r>
              <a:rPr lang="en-US" sz="2000" b="1">
                <a:solidFill>
                  <a:schemeClr val="bg1"/>
                </a:solidFill>
                <a:latin typeface="+mj-lt"/>
                <a:sym typeface="Arial"/>
              </a:rPr>
              <a:t>Ukraine’s lessons</a:t>
            </a:r>
          </a:p>
        </p:txBody>
      </p:sp>
    </p:spTree>
    <p:extLst>
      <p:ext uri="{BB962C8B-B14F-4D97-AF65-F5344CB8AC3E}">
        <p14:creationId xmlns:p14="http://schemas.microsoft.com/office/powerpoint/2010/main" val="526055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FC New">
      <a:dk1>
        <a:srgbClr val="000000"/>
      </a:dk1>
      <a:lt1>
        <a:srgbClr val="FFFFFF"/>
      </a:lt1>
      <a:dk2>
        <a:srgbClr val="002246"/>
      </a:dk2>
      <a:lt2>
        <a:srgbClr val="F0F0F0"/>
      </a:lt2>
      <a:accent1>
        <a:srgbClr val="009FDA"/>
      </a:accent1>
      <a:accent2>
        <a:srgbClr val="F05023"/>
      </a:accent2>
      <a:accent3>
        <a:srgbClr val="FDB714"/>
      </a:accent3>
      <a:accent4>
        <a:srgbClr val="EB1C2C"/>
      </a:accent4>
      <a:accent5>
        <a:srgbClr val="00AB51"/>
      </a:accent5>
      <a:accent6>
        <a:srgbClr val="872B90"/>
      </a:accent6>
      <a:hlink>
        <a:srgbClr val="009FDA"/>
      </a:hlink>
      <a:folHlink>
        <a:srgbClr val="C29FC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FCDocument" ma:contentTypeID="0x010100E5322611B3EDC84DA11FE54B39A09DF701005A89FA13F997654D975A7EB7CA9349AC" ma:contentTypeVersion="5" ma:contentTypeDescription="" ma:contentTypeScope="" ma:versionID="36e23f607ef6fbaaaba8d900a30b210a">
  <xsd:schema xmlns:xsd="http://www.w3.org/2001/XMLSchema" xmlns:xs="http://www.w3.org/2001/XMLSchema" xmlns:p="http://schemas.microsoft.com/office/2006/metadata/properties" xmlns:ns2="3e02667f-0271-471b-bd6e-11a2e16def1d" targetNamespace="http://schemas.microsoft.com/office/2006/metadata/properties" ma:root="true" ma:fieldsID="63703534d2d09e24984d0c182e040192" ns2:_=""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ifc_author" minOccurs="0"/>
                <xsd:element ref="ns2:WBDocs_Document_Date" minOccurs="0"/>
                <xsd:element ref="ns2:ifc_informationclassification" minOccurs="0"/>
                <xsd:element ref="ns2:ifc_abstract" minOccurs="0"/>
                <xsd:element ref="ns2:_dlc_DocId" minOccurs="0"/>
                <xsd:element ref="ns2:_dlc_DocIdUrl" minOccurs="0"/>
                <xsd:element ref="ns2:_dlc_DocIdPersistId" minOccurs="0"/>
                <xsd:element ref="ns2:n190ff974a17438d91e6dfe77ffd38e5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ifc_author" ma:index="2" nillable="true" ma:displayName="Author" ma:internalName="ifc_author">
      <xsd:simpleType>
        <xsd:restriction base="dms:Text"/>
      </xsd:simpleType>
    </xsd:element>
    <xsd:element name="WBDocs_Document_Date" ma:index="3" nillable="true" ma:displayName="Document Date" ma:default="[today]" ma:format="DateTime" ma:internalName="WBDocs_Document_Date" ma:readOnly="false">
      <xsd:simpleType>
        <xsd:restriction base="dms:DateTime"/>
      </xsd:simpleType>
    </xsd:element>
    <xsd:element name="ifc_informationclassification" ma:index="4" nillable="true" ma:displayName="Information Classification" ma:default="Official Use Only" ma:format="Dropdown" ma:internalName="ifc_informationclassification" ma:readOnly="false">
      <xsd:simpleType>
        <xsd:restriction base="dms:Choice">
          <xsd:enumeration value="Public"/>
          <xsd:enumeration value="Official Use Only"/>
          <xsd:enumeration value="Confidential"/>
          <xsd:enumeration value="Strictly Confidential"/>
        </xsd:restriction>
      </xsd:simpleType>
    </xsd:element>
    <xsd:element name="ifc_abstract" ma:index="6" nillable="true" ma:displayName="Abstract" ma:internalName="ifc_abstract">
      <xsd:simpleType>
        <xsd:restriction base="dms:Note">
          <xsd:maxLength value="255"/>
        </xsd:restriction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n190ff974a17438d91e6dfe77ffd38e5" ma:index="14" nillable="true" ma:taxonomy="true" ma:internalName="n190ff974a17438d91e6dfe77ffd38e5" ma:taxonomyFieldName="ifc_business_unit" ma:displayName="Business Unit" ma:default="" ma:fieldId="{7190ff97-4a17-438d-91e6-dfe77ffd38e5}" ma:sspId="2a6c10d7-b926-4fc0-945e-3cbf5049f6bd" ma:termSetId="806c0147-d557-463e-8bb0-983f4f318b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35e2da7f-3a63-4b25-9378-442a2d4fc9d4}" ma:internalName="TaxCatchAll" ma:showField="CatchAllData" ma:web="9fa7e6a9-8bd2-4601-9bd3-d6fabdf11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35e2da7f-3a63-4b25-9378-442a2d4fc9d4}" ma:internalName="TaxCatchAllLabel" ma:readOnly="true" ma:showField="CatchAllDataLabel" ma:web="9fa7e6a9-8bd2-4601-9bd3-d6fabdf11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a6c10d7-b926-4fc0-945e-3cbf5049f6bd" ContentTypeId="0x010100E5322611B3EDC84DA11FE54B39A09DF701" PreviousValue="false" LastSyncTimeStamp="2022-08-23T22:53:20.47Z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190ff974a17438d91e6dfe77ffd38e5 xmlns="3e02667f-0271-471b-bd6e-11a2e16def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CELVP - LAC ＆ ECA</TermName>
          <TermId xmlns="http://schemas.microsoft.com/office/infopath/2007/PartnerControls">be61ff02-57c9-4c5b-a5bb-866909816d11</TermId>
        </TermInfo>
      </Terms>
    </n190ff974a17438d91e6dfe77ffd38e5>
    <TaxCatchAll xmlns="3e02667f-0271-471b-bd6e-11a2e16def1d">
      <Value>3</Value>
    </TaxCatchAll>
    <ifc_informationclassification xmlns="3e02667f-0271-471b-bd6e-11a2e16def1d">Official Use Only</ifc_informationclassification>
    <WBDocs_Document_Date xmlns="3e02667f-0271-471b-bd6e-11a2e16def1d">2025-02-03T16:27:12+00:00</WBDocs_Document_Date>
    <ifc_abstract xmlns="3e02667f-0271-471b-bd6e-11a2e16def1d" xsi:nil="true"/>
    <ifc_author xmlns="3e02667f-0271-471b-bd6e-11a2e16def1d" xsi:nil="true"/>
  </documentManagement>
</p:properties>
</file>

<file path=customXml/itemProps1.xml><?xml version="1.0" encoding="utf-8"?>
<ds:datastoreItem xmlns:ds="http://schemas.openxmlformats.org/officeDocument/2006/customXml" ds:itemID="{743F6356-B271-42B8-8C19-00CB0AD2AD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85ABB8-8955-4A16-A254-B72A6619C98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99141AD-644E-4A4C-886E-FF89468F3B0F}">
  <ds:schemaRefs>
    <ds:schemaRef ds:uri="3e02667f-0271-471b-bd6e-11a2e16def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7847BFB-8438-4DF8-8665-45F8637E1384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3469EBD0-581D-4C1C-85F9-AD3FD15734D9}">
  <ds:schemaRefs>
    <ds:schemaRef ds:uri="3e02667f-0271-471b-bd6e-11a2e16def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Microsoft Office PowerPoint</Application>
  <PresentationFormat>Widescreen</PresentationFormat>
  <Paragraphs>190</Paragraphs>
  <Slides>15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Aptos Light</vt:lpstr>
      <vt:lpstr>Aptos SemiBold</vt:lpstr>
      <vt:lpstr>Arial</vt:lpstr>
      <vt:lpstr>Fira Sans</vt:lpstr>
      <vt:lpstr>Fira Sans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Tetiana Romaniuk</dc:creator>
  <cp:lastModifiedBy>Olga Kryvenko</cp:lastModifiedBy>
  <cp:revision>2</cp:revision>
  <dcterms:created xsi:type="dcterms:W3CDTF">2025-01-31T09:44:05Z</dcterms:created>
  <dcterms:modified xsi:type="dcterms:W3CDTF">2025-02-17T15:49:57Z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0x010100E5322611B3EDC84DA11FE54B39A09DF701005A89FA13F997654D975A7EB7CA9349AC</vt:lpwstr>
  </property>
  <property fmtid="{D5CDD505-2E9C-101B-9397-08002B2CF9AE}" pid="4" name="lcf76f155ced4ddcb4097134ff3c332f">
    <vt:lpwstr/>
  </property>
  <property fmtid="{D5CDD505-2E9C-101B-9397-08002B2CF9AE}" pid="5" name="ifc_business_unit">
    <vt:lpwstr>3;#CELVP - LAC ＆ ECA|be61ff02-57c9-4c5b-a5bb-866909816d11</vt:lpwstr>
  </property>
</Properties>
</file>