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sldIdLst>
    <p:sldId id="2147475989" r:id="rId6"/>
    <p:sldId id="2147481221" r:id="rId7"/>
    <p:sldId id="2147475990" r:id="rId8"/>
    <p:sldId id="2147481222" r:id="rId9"/>
    <p:sldId id="2147475991" r:id="rId10"/>
    <p:sldId id="214748122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1A375C-BFE7-4CAB-88D0-37C88D621F16}" v="6" dt="2025-02-05T12:18:12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258" y="278"/>
      </p:cViewPr>
      <p:guideLst>
        <p:guide orient="horz" pos="216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inda Ellington" userId="ae5a37fabe841264" providerId="LiveId" clId="{151A375C-BFE7-4CAB-88D0-37C88D621F16}"/>
    <pc:docChg chg="custSel addSld delSld modSld">
      <pc:chgData name="Belinda Ellington" userId="ae5a37fabe841264" providerId="LiveId" clId="{151A375C-BFE7-4CAB-88D0-37C88D621F16}" dt="2025-02-05T12:23:02.499" v="338" actId="14100"/>
      <pc:docMkLst>
        <pc:docMk/>
      </pc:docMkLst>
      <pc:sldChg chg="addSp delSp modSp mod">
        <pc:chgData name="Belinda Ellington" userId="ae5a37fabe841264" providerId="LiveId" clId="{151A375C-BFE7-4CAB-88D0-37C88D621F16}" dt="2025-02-05T12:08:03.776" v="8" actId="14100"/>
        <pc:sldMkLst>
          <pc:docMk/>
          <pc:sldMk cId="12901196" sldId="2147475990"/>
        </pc:sldMkLst>
        <pc:spChg chg="add mod">
          <ac:chgData name="Belinda Ellington" userId="ae5a37fabe841264" providerId="LiveId" clId="{151A375C-BFE7-4CAB-88D0-37C88D621F16}" dt="2025-02-05T12:07:31.908" v="3" actId="1076"/>
          <ac:spMkLst>
            <pc:docMk/>
            <pc:sldMk cId="12901196" sldId="2147475990"/>
            <ac:spMk id="2" creationId="{6BACCDE8-AD23-98CD-C803-2AC7F9E34778}"/>
          </ac:spMkLst>
        </pc:spChg>
        <pc:spChg chg="add mod">
          <ac:chgData name="Belinda Ellington" userId="ae5a37fabe841264" providerId="LiveId" clId="{151A375C-BFE7-4CAB-88D0-37C88D621F16}" dt="2025-02-05T12:07:31.908" v="3" actId="1076"/>
          <ac:spMkLst>
            <pc:docMk/>
            <pc:sldMk cId="12901196" sldId="2147475990"/>
            <ac:spMk id="3" creationId="{04B5B1BB-A6F2-C8BB-0397-5EC94852D92D}"/>
          </ac:spMkLst>
        </pc:spChg>
        <pc:spChg chg="add mod">
          <ac:chgData name="Belinda Ellington" userId="ae5a37fabe841264" providerId="LiveId" clId="{151A375C-BFE7-4CAB-88D0-37C88D621F16}" dt="2025-02-05T12:07:31.908" v="3" actId="1076"/>
          <ac:spMkLst>
            <pc:docMk/>
            <pc:sldMk cId="12901196" sldId="2147475990"/>
            <ac:spMk id="5" creationId="{6A92969E-5661-F9F8-1989-BC66ECFCC0F7}"/>
          </ac:spMkLst>
        </pc:spChg>
        <pc:spChg chg="add mod">
          <ac:chgData name="Belinda Ellington" userId="ae5a37fabe841264" providerId="LiveId" clId="{151A375C-BFE7-4CAB-88D0-37C88D621F16}" dt="2025-02-05T12:07:31.908" v="3" actId="1076"/>
          <ac:spMkLst>
            <pc:docMk/>
            <pc:sldMk cId="12901196" sldId="2147475990"/>
            <ac:spMk id="8" creationId="{EF8AC5B1-27A2-19DC-DB39-4ED78748BF70}"/>
          </ac:spMkLst>
        </pc:spChg>
        <pc:spChg chg="add mod">
          <ac:chgData name="Belinda Ellington" userId="ae5a37fabe841264" providerId="LiveId" clId="{151A375C-BFE7-4CAB-88D0-37C88D621F16}" dt="2025-02-05T12:07:31.908" v="3" actId="1076"/>
          <ac:spMkLst>
            <pc:docMk/>
            <pc:sldMk cId="12901196" sldId="2147475990"/>
            <ac:spMk id="9" creationId="{E35652AA-7382-C7E1-4611-B6DE0FC39752}"/>
          </ac:spMkLst>
        </pc:spChg>
        <pc:spChg chg="add mod">
          <ac:chgData name="Belinda Ellington" userId="ae5a37fabe841264" providerId="LiveId" clId="{151A375C-BFE7-4CAB-88D0-37C88D621F16}" dt="2025-02-05T12:08:03.776" v="8" actId="14100"/>
          <ac:spMkLst>
            <pc:docMk/>
            <pc:sldMk cId="12901196" sldId="2147475990"/>
            <ac:spMk id="16" creationId="{14EF6D17-45F4-D18F-81B1-E34D93684F17}"/>
          </ac:spMkLst>
        </pc:spChg>
        <pc:picChg chg="del">
          <ac:chgData name="Belinda Ellington" userId="ae5a37fabe841264" providerId="LiveId" clId="{151A375C-BFE7-4CAB-88D0-37C88D621F16}" dt="2025-02-05T12:06:42.753" v="1" actId="478"/>
          <ac:picMkLst>
            <pc:docMk/>
            <pc:sldMk cId="12901196" sldId="2147475990"/>
            <ac:picMk id="4" creationId="{288D1075-55B8-7EA6-5D54-E56527C29617}"/>
          </ac:picMkLst>
        </pc:picChg>
        <pc:cxnChg chg="add mod">
          <ac:chgData name="Belinda Ellington" userId="ae5a37fabe841264" providerId="LiveId" clId="{151A375C-BFE7-4CAB-88D0-37C88D621F16}" dt="2025-02-05T12:07:31.908" v="3" actId="1076"/>
          <ac:cxnSpMkLst>
            <pc:docMk/>
            <pc:sldMk cId="12901196" sldId="2147475990"/>
            <ac:cxnSpMk id="10" creationId="{9D13BBD8-5465-A693-4877-4C12BFAA26F2}"/>
          </ac:cxnSpMkLst>
        </pc:cxnChg>
        <pc:cxnChg chg="add mod">
          <ac:chgData name="Belinda Ellington" userId="ae5a37fabe841264" providerId="LiveId" clId="{151A375C-BFE7-4CAB-88D0-37C88D621F16}" dt="2025-02-05T12:07:31.908" v="3" actId="1076"/>
          <ac:cxnSpMkLst>
            <pc:docMk/>
            <pc:sldMk cId="12901196" sldId="2147475990"/>
            <ac:cxnSpMk id="11" creationId="{38DDDDF8-5268-69AD-A47F-FBC48ECA01EE}"/>
          </ac:cxnSpMkLst>
        </pc:cxnChg>
        <pc:cxnChg chg="add mod">
          <ac:chgData name="Belinda Ellington" userId="ae5a37fabe841264" providerId="LiveId" clId="{151A375C-BFE7-4CAB-88D0-37C88D621F16}" dt="2025-02-05T12:07:31.908" v="3" actId="1076"/>
          <ac:cxnSpMkLst>
            <pc:docMk/>
            <pc:sldMk cId="12901196" sldId="2147475990"/>
            <ac:cxnSpMk id="12" creationId="{D4E0952B-2DDF-60AE-A92C-759847F22F8E}"/>
          </ac:cxnSpMkLst>
        </pc:cxnChg>
        <pc:cxnChg chg="add mod">
          <ac:chgData name="Belinda Ellington" userId="ae5a37fabe841264" providerId="LiveId" clId="{151A375C-BFE7-4CAB-88D0-37C88D621F16}" dt="2025-02-05T12:07:31.908" v="3" actId="1076"/>
          <ac:cxnSpMkLst>
            <pc:docMk/>
            <pc:sldMk cId="12901196" sldId="2147475990"/>
            <ac:cxnSpMk id="13" creationId="{5FD1E773-5F72-6FE7-C83D-547F9442D49A}"/>
          </ac:cxnSpMkLst>
        </pc:cxnChg>
      </pc:sldChg>
      <pc:sldChg chg="addSp delSp modSp mod">
        <pc:chgData name="Belinda Ellington" userId="ae5a37fabe841264" providerId="LiveId" clId="{151A375C-BFE7-4CAB-88D0-37C88D621F16}" dt="2025-02-05T12:21:30.627" v="328" actId="1076"/>
        <pc:sldMkLst>
          <pc:docMk/>
          <pc:sldMk cId="2337492675" sldId="2147475991"/>
        </pc:sldMkLst>
        <pc:spChg chg="add mod">
          <ac:chgData name="Belinda Ellington" userId="ae5a37fabe841264" providerId="LiveId" clId="{151A375C-BFE7-4CAB-88D0-37C88D621F16}" dt="2025-02-05T12:19:37.515" v="313" actId="1038"/>
          <ac:spMkLst>
            <pc:docMk/>
            <pc:sldMk cId="2337492675" sldId="2147475991"/>
            <ac:spMk id="5" creationId="{44123E9B-881A-C028-11A4-89E292E85FB0}"/>
          </ac:spMkLst>
        </pc:spChg>
        <pc:spChg chg="add del mod">
          <ac:chgData name="Belinda Ellington" userId="ae5a37fabe841264" providerId="LiveId" clId="{151A375C-BFE7-4CAB-88D0-37C88D621F16}" dt="2025-02-05T12:21:04.852" v="324" actId="478"/>
          <ac:spMkLst>
            <pc:docMk/>
            <pc:sldMk cId="2337492675" sldId="2147475991"/>
            <ac:spMk id="6" creationId="{1394B59D-CD18-E50F-CD83-D9EF75B54D08}"/>
          </ac:spMkLst>
        </pc:spChg>
        <pc:spChg chg="mod">
          <ac:chgData name="Belinda Ellington" userId="ae5a37fabe841264" providerId="LiveId" clId="{151A375C-BFE7-4CAB-88D0-37C88D621F16}" dt="2025-02-05T12:21:30.627" v="328" actId="1076"/>
          <ac:spMkLst>
            <pc:docMk/>
            <pc:sldMk cId="2337492675" sldId="2147475991"/>
            <ac:spMk id="8" creationId="{28F0E2DD-6757-CF8D-54DA-97D548F2EBF5}"/>
          </ac:spMkLst>
        </pc:spChg>
        <pc:spChg chg="add mod">
          <ac:chgData name="Belinda Ellington" userId="ae5a37fabe841264" providerId="LiveId" clId="{151A375C-BFE7-4CAB-88D0-37C88D621F16}" dt="2025-02-05T12:18:21.664" v="286" actId="1076"/>
          <ac:spMkLst>
            <pc:docMk/>
            <pc:sldMk cId="2337492675" sldId="2147475991"/>
            <ac:spMk id="9" creationId="{50D30751-BEFD-7F9C-E0F8-F7C7A0C51B77}"/>
          </ac:spMkLst>
        </pc:spChg>
        <pc:spChg chg="add mod">
          <ac:chgData name="Belinda Ellington" userId="ae5a37fabe841264" providerId="LiveId" clId="{151A375C-BFE7-4CAB-88D0-37C88D621F16}" dt="2025-02-05T12:18:21.664" v="286" actId="1076"/>
          <ac:spMkLst>
            <pc:docMk/>
            <pc:sldMk cId="2337492675" sldId="2147475991"/>
            <ac:spMk id="10" creationId="{B0386C4D-95D8-96D7-9420-8AE8F79E30C3}"/>
          </ac:spMkLst>
        </pc:spChg>
        <pc:spChg chg="add mod">
          <ac:chgData name="Belinda Ellington" userId="ae5a37fabe841264" providerId="LiveId" clId="{151A375C-BFE7-4CAB-88D0-37C88D621F16}" dt="2025-02-05T12:18:21.664" v="286" actId="1076"/>
          <ac:spMkLst>
            <pc:docMk/>
            <pc:sldMk cId="2337492675" sldId="2147475991"/>
            <ac:spMk id="15" creationId="{53ABB4A4-6B22-A238-1A83-C97200A1638C}"/>
          </ac:spMkLst>
        </pc:spChg>
        <pc:spChg chg="add mod">
          <ac:chgData name="Belinda Ellington" userId="ae5a37fabe841264" providerId="LiveId" clId="{151A375C-BFE7-4CAB-88D0-37C88D621F16}" dt="2025-02-05T12:18:21.664" v="286" actId="1076"/>
          <ac:spMkLst>
            <pc:docMk/>
            <pc:sldMk cId="2337492675" sldId="2147475991"/>
            <ac:spMk id="16" creationId="{DBD68027-300E-56D6-D62B-4A7ED042EC94}"/>
          </ac:spMkLst>
        </pc:spChg>
        <pc:spChg chg="add mod">
          <ac:chgData name="Belinda Ellington" userId="ae5a37fabe841264" providerId="LiveId" clId="{151A375C-BFE7-4CAB-88D0-37C88D621F16}" dt="2025-02-05T12:18:21.664" v="286" actId="1076"/>
          <ac:spMkLst>
            <pc:docMk/>
            <pc:sldMk cId="2337492675" sldId="2147475991"/>
            <ac:spMk id="17" creationId="{2BFFF7E7-60D0-9C50-38C5-32C81FD11F79}"/>
          </ac:spMkLst>
        </pc:spChg>
        <pc:spChg chg="add mod">
          <ac:chgData name="Belinda Ellington" userId="ae5a37fabe841264" providerId="LiveId" clId="{151A375C-BFE7-4CAB-88D0-37C88D621F16}" dt="2025-02-05T12:20:51.433" v="323" actId="1076"/>
          <ac:spMkLst>
            <pc:docMk/>
            <pc:sldMk cId="2337492675" sldId="2147475991"/>
            <ac:spMk id="22" creationId="{44C82CA7-D538-D6F4-A8D1-F3BA38268E24}"/>
          </ac:spMkLst>
        </pc:spChg>
        <pc:spChg chg="mod">
          <ac:chgData name="Belinda Ellington" userId="ae5a37fabe841264" providerId="LiveId" clId="{151A375C-BFE7-4CAB-88D0-37C88D621F16}" dt="2025-02-05T12:20:41.468" v="320" actId="14100"/>
          <ac:spMkLst>
            <pc:docMk/>
            <pc:sldMk cId="2337492675" sldId="2147475991"/>
            <ac:spMk id="23" creationId="{8E1BF463-2EDD-2303-F91A-51D7C65974DC}"/>
          </ac:spMkLst>
        </pc:spChg>
        <pc:spChg chg="add mod">
          <ac:chgData name="Belinda Ellington" userId="ae5a37fabe841264" providerId="LiveId" clId="{151A375C-BFE7-4CAB-88D0-37C88D621F16}" dt="2025-02-05T12:19:37.515" v="313" actId="1038"/>
          <ac:spMkLst>
            <pc:docMk/>
            <pc:sldMk cId="2337492675" sldId="2147475991"/>
            <ac:spMk id="24" creationId="{7F54C2C2-81BE-AAE1-33B1-7E08BC30EF76}"/>
          </ac:spMkLst>
        </pc:spChg>
        <pc:spChg chg="mod">
          <ac:chgData name="Belinda Ellington" userId="ae5a37fabe841264" providerId="LiveId" clId="{151A375C-BFE7-4CAB-88D0-37C88D621F16}" dt="2025-02-05T12:19:37.515" v="313" actId="1038"/>
          <ac:spMkLst>
            <pc:docMk/>
            <pc:sldMk cId="2337492675" sldId="2147475991"/>
            <ac:spMk id="25" creationId="{A8822CE4-12F7-A5E4-7A8F-868EB663A388}"/>
          </ac:spMkLst>
        </pc:spChg>
        <pc:spChg chg="add mod">
          <ac:chgData name="Belinda Ellington" userId="ae5a37fabe841264" providerId="LiveId" clId="{151A375C-BFE7-4CAB-88D0-37C88D621F16}" dt="2025-02-05T12:18:21.664" v="286" actId="1076"/>
          <ac:spMkLst>
            <pc:docMk/>
            <pc:sldMk cId="2337492675" sldId="2147475991"/>
            <ac:spMk id="31" creationId="{DDD74C56-5660-95BC-721D-FA05E3CB8A56}"/>
          </ac:spMkLst>
        </pc:spChg>
        <pc:spChg chg="mod">
          <ac:chgData name="Belinda Ellington" userId="ae5a37fabe841264" providerId="LiveId" clId="{151A375C-BFE7-4CAB-88D0-37C88D621F16}" dt="2025-02-05T12:20:07.116" v="317" actId="113"/>
          <ac:spMkLst>
            <pc:docMk/>
            <pc:sldMk cId="2337492675" sldId="2147475991"/>
            <ac:spMk id="33" creationId="{98BA7D97-EB9C-447C-B531-C21A3905C065}"/>
          </ac:spMkLst>
        </pc:spChg>
        <pc:picChg chg="del">
          <ac:chgData name="Belinda Ellington" userId="ae5a37fabe841264" providerId="LiveId" clId="{151A375C-BFE7-4CAB-88D0-37C88D621F16}" dt="2025-02-05T12:17:19.505" v="283" actId="478"/>
          <ac:picMkLst>
            <pc:docMk/>
            <pc:sldMk cId="2337492675" sldId="2147475991"/>
            <ac:picMk id="4" creationId="{6D2EEB5E-EC2E-37F9-0283-2A937C55268B}"/>
          </ac:picMkLst>
        </pc:picChg>
        <pc:cxnChg chg="mod">
          <ac:chgData name="Belinda Ellington" userId="ae5a37fabe841264" providerId="LiveId" clId="{151A375C-BFE7-4CAB-88D0-37C88D621F16}" dt="2025-02-05T12:19:42.616" v="314" actId="14100"/>
          <ac:cxnSpMkLst>
            <pc:docMk/>
            <pc:sldMk cId="2337492675" sldId="2147475991"/>
            <ac:cxnSpMk id="2" creationId="{16BBC61F-3FB5-344D-09B8-12960222F567}"/>
          </ac:cxnSpMkLst>
        </pc:cxnChg>
        <pc:cxnChg chg="mod">
          <ac:chgData name="Belinda Ellington" userId="ae5a37fabe841264" providerId="LiveId" clId="{151A375C-BFE7-4CAB-88D0-37C88D621F16}" dt="2025-02-05T12:19:37.515" v="313" actId="1038"/>
          <ac:cxnSpMkLst>
            <pc:docMk/>
            <pc:sldMk cId="2337492675" sldId="2147475991"/>
            <ac:cxnSpMk id="26" creationId="{26208189-19E1-CE48-FE51-0494C9CBCEF4}"/>
          </ac:cxnSpMkLst>
        </pc:cxnChg>
        <pc:cxnChg chg="mod">
          <ac:chgData name="Belinda Ellington" userId="ae5a37fabe841264" providerId="LiveId" clId="{151A375C-BFE7-4CAB-88D0-37C88D621F16}" dt="2025-02-05T12:19:37.515" v="313" actId="1038"/>
          <ac:cxnSpMkLst>
            <pc:docMk/>
            <pc:sldMk cId="2337492675" sldId="2147475991"/>
            <ac:cxnSpMk id="27" creationId="{E7E887BF-1549-C68D-F625-175AD51C991C}"/>
          </ac:cxnSpMkLst>
        </pc:cxnChg>
        <pc:cxnChg chg="mod">
          <ac:chgData name="Belinda Ellington" userId="ae5a37fabe841264" providerId="LiveId" clId="{151A375C-BFE7-4CAB-88D0-37C88D621F16}" dt="2025-02-05T12:20:00.393" v="316" actId="14100"/>
          <ac:cxnSpMkLst>
            <pc:docMk/>
            <pc:sldMk cId="2337492675" sldId="2147475991"/>
            <ac:cxnSpMk id="34" creationId="{0C411816-1055-D0CB-A573-B068486B82B5}"/>
          </ac:cxnSpMkLst>
        </pc:cxnChg>
      </pc:sldChg>
      <pc:sldChg chg="delSp modSp mod">
        <pc:chgData name="Belinda Ellington" userId="ae5a37fabe841264" providerId="LiveId" clId="{151A375C-BFE7-4CAB-88D0-37C88D621F16}" dt="2025-02-05T12:23:02.499" v="338" actId="14100"/>
        <pc:sldMkLst>
          <pc:docMk/>
          <pc:sldMk cId="3550347364" sldId="2147481221"/>
        </pc:sldMkLst>
        <pc:spChg chg="mod">
          <ac:chgData name="Belinda Ellington" userId="ae5a37fabe841264" providerId="LiveId" clId="{151A375C-BFE7-4CAB-88D0-37C88D621F16}" dt="2025-02-05T12:22:13.336" v="332" actId="1076"/>
          <ac:spMkLst>
            <pc:docMk/>
            <pc:sldMk cId="3550347364" sldId="2147481221"/>
            <ac:spMk id="3" creationId="{1BF12AA5-2ED0-5B0C-8468-58729940C4E0}"/>
          </ac:spMkLst>
        </pc:spChg>
        <pc:spChg chg="mod">
          <ac:chgData name="Belinda Ellington" userId="ae5a37fabe841264" providerId="LiveId" clId="{151A375C-BFE7-4CAB-88D0-37C88D621F16}" dt="2025-02-05T12:23:02.499" v="338" actId="14100"/>
          <ac:spMkLst>
            <pc:docMk/>
            <pc:sldMk cId="3550347364" sldId="2147481221"/>
            <ac:spMk id="11" creationId="{CD260FCE-B2E8-1E29-5D63-FE8E552BAD33}"/>
          </ac:spMkLst>
        </pc:spChg>
        <pc:spChg chg="del">
          <ac:chgData name="Belinda Ellington" userId="ae5a37fabe841264" providerId="LiveId" clId="{151A375C-BFE7-4CAB-88D0-37C88D621F16}" dt="2025-02-05T12:22:08.530" v="331" actId="478"/>
          <ac:spMkLst>
            <pc:docMk/>
            <pc:sldMk cId="3550347364" sldId="2147481221"/>
            <ac:spMk id="18" creationId="{8686AD29-A33C-8D9C-EC72-F558F424C0F4}"/>
          </ac:spMkLst>
        </pc:spChg>
        <pc:spChg chg="del">
          <ac:chgData name="Belinda Ellington" userId="ae5a37fabe841264" providerId="LiveId" clId="{151A375C-BFE7-4CAB-88D0-37C88D621F16}" dt="2025-02-05T12:22:07.103" v="330" actId="478"/>
          <ac:spMkLst>
            <pc:docMk/>
            <pc:sldMk cId="3550347364" sldId="2147481221"/>
            <ac:spMk id="19" creationId="{F4841992-E72D-0AE4-E3D1-FBC503E1A3E3}"/>
          </ac:spMkLst>
        </pc:spChg>
        <pc:spChg chg="mod">
          <ac:chgData name="Belinda Ellington" userId="ae5a37fabe841264" providerId="LiveId" clId="{151A375C-BFE7-4CAB-88D0-37C88D621F16}" dt="2025-02-05T12:23:02.499" v="338" actId="14100"/>
          <ac:spMkLst>
            <pc:docMk/>
            <pc:sldMk cId="3550347364" sldId="2147481221"/>
            <ac:spMk id="20" creationId="{2990F65B-518F-4E20-2A5C-8DDB00B2FE5B}"/>
          </ac:spMkLst>
        </pc:spChg>
        <pc:spChg chg="mod">
          <ac:chgData name="Belinda Ellington" userId="ae5a37fabe841264" providerId="LiveId" clId="{151A375C-BFE7-4CAB-88D0-37C88D621F16}" dt="2025-02-05T12:22:22.343" v="333" actId="1076"/>
          <ac:spMkLst>
            <pc:docMk/>
            <pc:sldMk cId="3550347364" sldId="2147481221"/>
            <ac:spMk id="21" creationId="{B9C9626F-5B1D-AADE-D9CC-F49CD8818376}"/>
          </ac:spMkLst>
        </pc:spChg>
      </pc:sldChg>
      <pc:sldChg chg="addSp delSp modSp add mod">
        <pc:chgData name="Belinda Ellington" userId="ae5a37fabe841264" providerId="LiveId" clId="{151A375C-BFE7-4CAB-88D0-37C88D621F16}" dt="2025-02-05T12:16:59.316" v="281" actId="1076"/>
        <pc:sldMkLst>
          <pc:docMk/>
          <pc:sldMk cId="1799177836" sldId="2147481222"/>
        </pc:sldMkLst>
        <pc:spChg chg="mod">
          <ac:chgData name="Belinda Ellington" userId="ae5a37fabe841264" providerId="LiveId" clId="{151A375C-BFE7-4CAB-88D0-37C88D621F16}" dt="2025-02-05T12:08:45.460" v="10"/>
          <ac:spMkLst>
            <pc:docMk/>
            <pc:sldMk cId="1799177836" sldId="2147481222"/>
            <ac:spMk id="3" creationId="{413C1ACD-FBA2-50F0-04EE-FF78FEF183D1}"/>
          </ac:spMkLst>
        </pc:spChg>
        <pc:spChg chg="mod">
          <ac:chgData name="Belinda Ellington" userId="ae5a37fabe841264" providerId="LiveId" clId="{151A375C-BFE7-4CAB-88D0-37C88D621F16}" dt="2025-02-05T12:08:45.460" v="10"/>
          <ac:spMkLst>
            <pc:docMk/>
            <pc:sldMk cId="1799177836" sldId="2147481222"/>
            <ac:spMk id="5" creationId="{E440A610-B4E9-9142-6E90-0AAB44803A81}"/>
          </ac:spMkLst>
        </pc:spChg>
        <pc:spChg chg="mod">
          <ac:chgData name="Belinda Ellington" userId="ae5a37fabe841264" providerId="LiveId" clId="{151A375C-BFE7-4CAB-88D0-37C88D621F16}" dt="2025-02-05T12:16:59.316" v="281" actId="1076"/>
          <ac:spMkLst>
            <pc:docMk/>
            <pc:sldMk cId="1799177836" sldId="2147481222"/>
            <ac:spMk id="6" creationId="{ECF40B5E-0B1A-7E57-9DF8-D72219363A5C}"/>
          </ac:spMkLst>
        </pc:spChg>
        <pc:spChg chg="mod">
          <ac:chgData name="Belinda Ellington" userId="ae5a37fabe841264" providerId="LiveId" clId="{151A375C-BFE7-4CAB-88D0-37C88D621F16}" dt="2025-02-05T12:08:45.460" v="10"/>
          <ac:spMkLst>
            <pc:docMk/>
            <pc:sldMk cId="1799177836" sldId="2147481222"/>
            <ac:spMk id="9" creationId="{F1D89EB3-C29C-12DE-0B03-7DA58C4EDF7A}"/>
          </ac:spMkLst>
        </pc:spChg>
        <pc:spChg chg="mod">
          <ac:chgData name="Belinda Ellington" userId="ae5a37fabe841264" providerId="LiveId" clId="{151A375C-BFE7-4CAB-88D0-37C88D621F16}" dt="2025-02-05T12:08:45.460" v="10"/>
          <ac:spMkLst>
            <pc:docMk/>
            <pc:sldMk cId="1799177836" sldId="2147481222"/>
            <ac:spMk id="10" creationId="{93D7826F-89C6-A9DE-F85E-7F7C286501CB}"/>
          </ac:spMkLst>
        </pc:spChg>
        <pc:spChg chg="add mod">
          <ac:chgData name="Belinda Ellington" userId="ae5a37fabe841264" providerId="LiveId" clId="{151A375C-BFE7-4CAB-88D0-37C88D621F16}" dt="2025-02-05T12:12:20.928" v="90" actId="20577"/>
          <ac:spMkLst>
            <pc:docMk/>
            <pc:sldMk cId="1799177836" sldId="2147481222"/>
            <ac:spMk id="13" creationId="{0CCDF57B-EEB1-5CC2-647A-DDEDDC615457}"/>
          </ac:spMkLst>
        </pc:spChg>
        <pc:spChg chg="add mod">
          <ac:chgData name="Belinda Ellington" userId="ae5a37fabe841264" providerId="LiveId" clId="{151A375C-BFE7-4CAB-88D0-37C88D621F16}" dt="2025-02-05T12:13:45.233" v="155" actId="1076"/>
          <ac:spMkLst>
            <pc:docMk/>
            <pc:sldMk cId="1799177836" sldId="2147481222"/>
            <ac:spMk id="14" creationId="{E701CE45-5751-AA09-B8DE-DB8501E8E179}"/>
          </ac:spMkLst>
        </pc:spChg>
        <pc:spChg chg="add mod">
          <ac:chgData name="Belinda Ellington" userId="ae5a37fabe841264" providerId="LiveId" clId="{151A375C-BFE7-4CAB-88D0-37C88D621F16}" dt="2025-02-05T12:15:17.481" v="189" actId="20577"/>
          <ac:spMkLst>
            <pc:docMk/>
            <pc:sldMk cId="1799177836" sldId="2147481222"/>
            <ac:spMk id="15" creationId="{86ED4D1F-6685-DAF9-F88D-0C81FD127070}"/>
          </ac:spMkLst>
        </pc:spChg>
        <pc:spChg chg="add mod">
          <ac:chgData name="Belinda Ellington" userId="ae5a37fabe841264" providerId="LiveId" clId="{151A375C-BFE7-4CAB-88D0-37C88D621F16}" dt="2025-02-05T12:11:53.575" v="67" actId="20577"/>
          <ac:spMkLst>
            <pc:docMk/>
            <pc:sldMk cId="1799177836" sldId="2147481222"/>
            <ac:spMk id="17" creationId="{8D806C62-4DF6-4BA1-AEA0-61E276CC0BAB}"/>
          </ac:spMkLst>
        </pc:spChg>
        <pc:spChg chg="add mod">
          <ac:chgData name="Belinda Ellington" userId="ae5a37fabe841264" providerId="LiveId" clId="{151A375C-BFE7-4CAB-88D0-37C88D621F16}" dt="2025-02-05T12:08:51.267" v="11" actId="1076"/>
          <ac:spMkLst>
            <pc:docMk/>
            <pc:sldMk cId="1799177836" sldId="2147481222"/>
            <ac:spMk id="20" creationId="{7827B31F-9A53-661C-53C3-EA268D087846}"/>
          </ac:spMkLst>
        </pc:spChg>
        <pc:grpChg chg="mod">
          <ac:chgData name="Belinda Ellington" userId="ae5a37fabe841264" providerId="LiveId" clId="{151A375C-BFE7-4CAB-88D0-37C88D621F16}" dt="2025-02-05T12:08:51.267" v="11" actId="1076"/>
          <ac:grpSpMkLst>
            <pc:docMk/>
            <pc:sldMk cId="1799177836" sldId="2147481222"/>
            <ac:grpSpMk id="2" creationId="{48B72372-20EE-15FD-F592-D90503BFF059}"/>
          </ac:grpSpMkLst>
        </pc:grpChg>
        <pc:grpChg chg="add mod">
          <ac:chgData name="Belinda Ellington" userId="ae5a37fabe841264" providerId="LiveId" clId="{151A375C-BFE7-4CAB-88D0-37C88D621F16}" dt="2025-02-05T12:08:51.267" v="11" actId="1076"/>
          <ac:grpSpMkLst>
            <pc:docMk/>
            <pc:sldMk cId="1799177836" sldId="2147481222"/>
            <ac:grpSpMk id="8" creationId="{D534398F-3E93-2502-BA22-09868E76C1A1}"/>
          </ac:grpSpMkLst>
        </pc:grpChg>
        <pc:picChg chg="del">
          <ac:chgData name="Belinda Ellington" userId="ae5a37fabe841264" providerId="LiveId" clId="{151A375C-BFE7-4CAB-88D0-37C88D621F16}" dt="2025-02-05T12:08:29.980" v="9" actId="478"/>
          <ac:picMkLst>
            <pc:docMk/>
            <pc:sldMk cId="1799177836" sldId="2147481222"/>
            <ac:picMk id="4" creationId="{EEFFA7D6-6BD5-DD54-561E-F7747793BB25}"/>
          </ac:picMkLst>
        </pc:picChg>
        <pc:cxnChg chg="mod">
          <ac:chgData name="Belinda Ellington" userId="ae5a37fabe841264" providerId="LiveId" clId="{151A375C-BFE7-4CAB-88D0-37C88D621F16}" dt="2025-02-05T12:08:51.267" v="11" actId="1076"/>
          <ac:cxnSpMkLst>
            <pc:docMk/>
            <pc:sldMk cId="1799177836" sldId="2147481222"/>
            <ac:cxnSpMk id="11" creationId="{CB2FD2E2-8CA2-7615-7635-CBDFFEBF777E}"/>
          </ac:cxnSpMkLst>
        </pc:cxnChg>
        <pc:cxnChg chg="del mod">
          <ac:chgData name="Belinda Ellington" userId="ae5a37fabe841264" providerId="LiveId" clId="{151A375C-BFE7-4CAB-88D0-37C88D621F16}" dt="2025-02-05T12:12:40.397" v="91" actId="478"/>
          <ac:cxnSpMkLst>
            <pc:docMk/>
            <pc:sldMk cId="1799177836" sldId="2147481222"/>
            <ac:cxnSpMk id="16" creationId="{BE118004-A0CB-88FB-6CE4-EA7009C188C5}"/>
          </ac:cxnSpMkLst>
        </pc:cxnChg>
        <pc:cxnChg chg="mod">
          <ac:chgData name="Belinda Ellington" userId="ae5a37fabe841264" providerId="LiveId" clId="{151A375C-BFE7-4CAB-88D0-37C88D621F16}" dt="2025-02-05T12:12:45.210" v="92" actId="1076"/>
          <ac:cxnSpMkLst>
            <pc:docMk/>
            <pc:sldMk cId="1799177836" sldId="2147481222"/>
            <ac:cxnSpMk id="18" creationId="{489A5137-EF49-FB37-CC30-621FE8F3848B}"/>
          </ac:cxnSpMkLst>
        </pc:cxnChg>
        <pc:cxnChg chg="del mod">
          <ac:chgData name="Belinda Ellington" userId="ae5a37fabe841264" providerId="LiveId" clId="{151A375C-BFE7-4CAB-88D0-37C88D621F16}" dt="2025-02-05T12:14:31.901" v="164" actId="478"/>
          <ac:cxnSpMkLst>
            <pc:docMk/>
            <pc:sldMk cId="1799177836" sldId="2147481222"/>
            <ac:cxnSpMk id="19" creationId="{82B2026E-B531-F346-53E1-6D03657EB067}"/>
          </ac:cxnSpMkLst>
        </pc:cxnChg>
        <pc:cxnChg chg="add mod">
          <ac:chgData name="Belinda Ellington" userId="ae5a37fabe841264" providerId="LiveId" clId="{151A375C-BFE7-4CAB-88D0-37C88D621F16}" dt="2025-02-05T12:12:58.089" v="96" actId="1076"/>
          <ac:cxnSpMkLst>
            <pc:docMk/>
            <pc:sldMk cId="1799177836" sldId="2147481222"/>
            <ac:cxnSpMk id="24" creationId="{C0E8C612-34AE-F4AD-F3B1-7A15F70307EC}"/>
          </ac:cxnSpMkLst>
        </pc:cxnChg>
        <pc:cxnChg chg="add mod">
          <ac:chgData name="Belinda Ellington" userId="ae5a37fabe841264" providerId="LiveId" clId="{151A375C-BFE7-4CAB-88D0-37C88D621F16}" dt="2025-02-05T12:15:12.768" v="186" actId="14100"/>
          <ac:cxnSpMkLst>
            <pc:docMk/>
            <pc:sldMk cId="1799177836" sldId="2147481222"/>
            <ac:cxnSpMk id="33" creationId="{1FBC2331-0BFD-DAD7-6CD7-8F2FDAEDC41F}"/>
          </ac:cxnSpMkLst>
        </pc:cxnChg>
        <pc:cxnChg chg="add mod">
          <ac:chgData name="Belinda Ellington" userId="ae5a37fabe841264" providerId="LiveId" clId="{151A375C-BFE7-4CAB-88D0-37C88D621F16}" dt="2025-02-05T12:15:08.273" v="185" actId="14100"/>
          <ac:cxnSpMkLst>
            <pc:docMk/>
            <pc:sldMk cId="1799177836" sldId="2147481222"/>
            <ac:cxnSpMk id="34" creationId="{6AAB3F82-16B8-2A88-A6D0-67BFF74FA8EF}"/>
          </ac:cxnSpMkLst>
        </pc:cxnChg>
      </pc:sldChg>
      <pc:sldChg chg="add del">
        <pc:chgData name="Belinda Ellington" userId="ae5a37fabe841264" providerId="LiveId" clId="{151A375C-BFE7-4CAB-88D0-37C88D621F16}" dt="2025-02-05T12:21:47.119" v="329" actId="2696"/>
        <pc:sldMkLst>
          <pc:docMk/>
          <pc:sldMk cId="3238740003" sldId="214748122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D679F-44F0-77DC-CBD7-7E8AB1E52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45059-212B-1669-D15D-1C6DC8E1B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E0A20-E1EE-DF48-D5F3-531A2D0F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8BC9-A2AF-4813-9E68-D739E879999F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D0E16-2989-9B4A-0BEE-5F897CD8F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8AAD0-E2FA-48C8-0A9E-22A864F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72C4-4DCD-424F-BDDB-06801B507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9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FAD5A-8F28-75B4-94BE-C30D56879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3E0FF-4E3A-EB27-E745-8E1E8637E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41FBF-2FC4-5E2D-DB1C-1ACF4B5C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8BC9-A2AF-4813-9E68-D739E879999F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1453B-64CA-53DD-5664-ADB663F91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EB008-8EEC-1515-3D8A-25A73A68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72C4-4DCD-424F-BDDB-06801B507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83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62616F-882B-94D7-69F8-74C5B3E4BC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D4D6A-9D58-F4D5-454B-5447CBFD0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C64D9-9FFE-C9C7-E933-481159072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8BC9-A2AF-4813-9E68-D739E879999F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35B1F-482D-7CE0-B949-A16756238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432C8-1717-78FB-73A6-1E831531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72C4-4DCD-424F-BDDB-06801B507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65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24" y="360000"/>
            <a:ext cx="10515600" cy="276999"/>
          </a:xfrm>
          <a:prstGeom prst="rect">
            <a:avLst/>
          </a:prstGeom>
        </p:spPr>
        <p:txBody>
          <a:bodyPr anchor="t"/>
          <a:lstStyle>
            <a:lvl1pPr>
              <a:defRPr sz="2000" b="1" spc="50" baseline="0">
                <a:solidFill>
                  <a:srgbClr val="241F21"/>
                </a:solidFill>
                <a:latin typeface="Helvetica Neue" panose="02000503000000020004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B80AEB-13CF-2040-B96E-DE8805B240F2}"/>
              </a:ext>
            </a:extLst>
          </p:cNvPr>
          <p:cNvCxnSpPr>
            <a:cxnSpLocks/>
          </p:cNvCxnSpPr>
          <p:nvPr userDrawn="1"/>
        </p:nvCxnSpPr>
        <p:spPr>
          <a:xfrm>
            <a:off x="360024" y="739776"/>
            <a:ext cx="11496992" cy="0"/>
          </a:xfrm>
          <a:prstGeom prst="line">
            <a:avLst/>
          </a:prstGeom>
          <a:ln w="12700">
            <a:solidFill>
              <a:srgbClr val="241F2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D190F1-C0B5-2E1B-0197-3E1421482B6A}"/>
              </a:ext>
            </a:extLst>
          </p:cNvPr>
          <p:cNvCxnSpPr>
            <a:cxnSpLocks/>
          </p:cNvCxnSpPr>
          <p:nvPr userDrawn="1"/>
        </p:nvCxnSpPr>
        <p:spPr>
          <a:xfrm>
            <a:off x="360024" y="6233635"/>
            <a:ext cx="11496992" cy="0"/>
          </a:xfrm>
          <a:prstGeom prst="line">
            <a:avLst/>
          </a:prstGeom>
          <a:ln w="12700">
            <a:solidFill>
              <a:srgbClr val="241F2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563D133-73FE-0AEC-4B88-CB2D7C9F1C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4567" y="6358332"/>
            <a:ext cx="170674" cy="36439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E62DF23-ED05-959B-A422-609140523157}"/>
              </a:ext>
            </a:extLst>
          </p:cNvPr>
          <p:cNvSpPr txBox="1">
            <a:spLocks/>
          </p:cNvSpPr>
          <p:nvPr userDrawn="1"/>
        </p:nvSpPr>
        <p:spPr>
          <a:xfrm>
            <a:off x="360023" y="6472566"/>
            <a:ext cx="353052" cy="17938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b="0" i="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D2180-91FC-FC43-9DB5-96F6ECF7CC18}" type="slidenum">
              <a:rPr lang="en-US" sz="900" smtClean="0">
                <a:solidFill>
                  <a:srgbClr val="241F21"/>
                </a:solidFill>
              </a:rPr>
              <a:pPr/>
              <a:t>‹#›</a:t>
            </a:fld>
            <a:endParaRPr lang="en-US" sz="900">
              <a:solidFill>
                <a:srgbClr val="241F2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D77C06-179C-A389-8F60-CE472C53A3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0744" y="6479741"/>
            <a:ext cx="540757" cy="193510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EC8C671-1B0E-CCE7-81C5-8219D8DC535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0386" y="978707"/>
            <a:ext cx="11495042" cy="5008824"/>
          </a:xfrm>
        </p:spPr>
        <p:txBody>
          <a:bodyPr>
            <a:normAutofit/>
          </a:bodyPr>
          <a:lstStyle>
            <a:lvl1pPr marL="228589" indent="-228589">
              <a:buClr>
                <a:srgbClr val="241F21"/>
              </a:buClr>
              <a:buFont typeface="Wingdings" panose="05000000000000000000" pitchFamily="2" charset="2"/>
              <a:buChar char="§"/>
              <a:defRPr sz="1600">
                <a:solidFill>
                  <a:srgbClr val="241F21"/>
                </a:solidFill>
                <a:latin typeface="Helvetica Neue" panose="02000503000000020004"/>
              </a:defRPr>
            </a:lvl1pPr>
            <a:lvl2pPr marL="685766" indent="-228589">
              <a:buClr>
                <a:srgbClr val="241F21"/>
              </a:buClr>
              <a:buSzPct val="80000"/>
              <a:buFont typeface="Courier New" panose="02070309020205020404" pitchFamily="49" charset="0"/>
              <a:buChar char="o"/>
              <a:defRPr sz="1400">
                <a:solidFill>
                  <a:srgbClr val="241F21"/>
                </a:solidFill>
                <a:latin typeface="Helvetica Neue" panose="02000503000000020004"/>
              </a:defRPr>
            </a:lvl2pPr>
            <a:lvl3pPr marL="1142943" indent="-228589">
              <a:buClr>
                <a:srgbClr val="241F21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241F21"/>
                </a:solidFill>
                <a:latin typeface="Helvetica Neue" panose="02000503000000020004"/>
              </a:defRPr>
            </a:lvl3pPr>
            <a:lvl4pPr marL="1600120" indent="-228589">
              <a:buClr>
                <a:srgbClr val="241F2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rgbClr val="241F21"/>
                </a:solidFill>
                <a:latin typeface="Helvetica Neue" panose="02000503000000020004"/>
              </a:defRPr>
            </a:lvl4pPr>
            <a:lvl5pPr>
              <a:buClr>
                <a:srgbClr val="241F21"/>
              </a:buClr>
              <a:defRPr sz="1200">
                <a:solidFill>
                  <a:srgbClr val="241F21"/>
                </a:solidFill>
                <a:latin typeface="Helvetica Neue" panose="02000503000000020004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8782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6C151-68B5-7F1C-F0CA-2C08BF7A9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63DEC-203B-4FFC-D4C2-BB983BE4A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3E39-5A8C-0697-2A9F-CFD2E2355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080A-B411-4926-A0C8-51B0ECC1F6BE}" type="datetimeFigureOut">
              <a:rPr lang="en-CH" smtClean="0"/>
              <a:t>02/05/2025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3ABBC-42BE-38C0-4177-F48DB468D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3172E-9433-AD35-9426-3F0C2F8E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1C28-721A-44C8-BE49-50E2946FFA3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49996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567FA-B952-95ED-2AE5-820830318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90047-B956-1E34-68B5-3345631D2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58C74-AEA8-5FA3-5C5C-BAB30C05E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080A-B411-4926-A0C8-51B0ECC1F6BE}" type="datetimeFigureOut">
              <a:rPr lang="en-CH" smtClean="0"/>
              <a:t>02/05/2025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E3FD3-4B77-D7F3-CCE7-33F0662CE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91895-941A-73E2-DEC6-9E6A2B61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1C28-721A-44C8-BE49-50E2946FFA3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14100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D078A-1C0C-C030-976B-9CF65F894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A5CC-B0EB-D8F4-CC4F-EEE8CD764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7F28A-5443-B6D1-3D82-17EE7AA9B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080A-B411-4926-A0C8-51B0ECC1F6BE}" type="datetimeFigureOut">
              <a:rPr lang="en-CH" smtClean="0"/>
              <a:t>02/05/2025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29A0F-057F-707E-89EE-3F43EE663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F07DC-8572-853E-4AA5-1B029752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1C28-721A-44C8-BE49-50E2946FFA3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20092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248A-849D-580B-7065-C6BE456CB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754E5-3F4C-8BDD-9146-B97F94678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112BB-19AF-A3E9-089F-1608314B0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F6559-78E8-B24C-E435-988049ABF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080A-B411-4926-A0C8-51B0ECC1F6BE}" type="datetimeFigureOut">
              <a:rPr lang="en-CH" smtClean="0"/>
              <a:t>02/05/2025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6D6F0-939D-DFB0-3CF1-30542FA6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16AC4-BC7A-1296-1B8B-C42CA34F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1C28-721A-44C8-BE49-50E2946FFA3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02616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724A-3EDD-A315-401F-3B80113A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3C4F6-FED4-DD49-A580-043A39967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E62BB-2C56-6169-B186-7F74EA88B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803B24-0D77-618E-AE7C-B9E0B50C0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9AA62-CB47-F400-0DD6-80BAD8284C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5E77D7-BE3A-5D94-1562-4E35D0C55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080A-B411-4926-A0C8-51B0ECC1F6BE}" type="datetimeFigureOut">
              <a:rPr lang="en-CH" smtClean="0"/>
              <a:t>02/05/2025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B60F21-0553-3FAF-FF86-39058137D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B7424C-C82F-5855-5F49-29CC34284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1C28-721A-44C8-BE49-50E2946FFA3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62788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D74A2-6B64-AEF4-160F-93424F752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7139A8-EFEC-6122-1A98-EF44416CD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080A-B411-4926-A0C8-51B0ECC1F6BE}" type="datetimeFigureOut">
              <a:rPr lang="en-CH" smtClean="0"/>
              <a:t>02/05/2025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B8EE3D-99FB-1094-6925-3C91393AD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1A574-20D5-BAD6-9AE0-F6F321F8C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1C28-721A-44C8-BE49-50E2946FFA3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59220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37E783-B495-EDD3-39F8-2B4D1F67A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080A-B411-4926-A0C8-51B0ECC1F6BE}" type="datetimeFigureOut">
              <a:rPr lang="en-CH" smtClean="0"/>
              <a:t>02/05/2025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84755-75A1-D26C-DEA8-AD2CC13E5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3A640-683D-4A11-3A65-5D3617AE7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1C28-721A-44C8-BE49-50E2946FFA3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0425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A6AF-C868-2CBF-0AB3-73A9C0296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57263-3DFD-EBE5-5692-CFCA897E7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BF5B0-2A81-374E-CB17-ADBDF834E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8BC9-A2AF-4813-9E68-D739E879999F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3F808-1D35-D286-DE08-56068633C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FDFC0-EBBA-2FA7-A0D1-3DFECAA0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72C4-4DCD-424F-BDDB-06801B507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715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C746-0E7C-C6AB-EC73-56BC3F0C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CA722-EE0E-FD24-00AE-8EFA4EB64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8DAF6-9F44-E26F-99A7-609B5A782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6680D-B3A7-55F3-C887-3526073D9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080A-B411-4926-A0C8-51B0ECC1F6BE}" type="datetimeFigureOut">
              <a:rPr lang="en-CH" smtClean="0"/>
              <a:t>02/05/2025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8FCF9-F894-3ECC-46F8-DD739511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849AE-10B2-6980-34D8-5DF04DB2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1C28-721A-44C8-BE49-50E2946FFA3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48301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C025B-BC97-59FE-E14B-49C98B57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BA315E-3B06-5233-D783-45DF6F01D8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EE0D6-5A59-108B-184D-1B69EDEFD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DACA4-6450-4F7D-598D-2BB65DF0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080A-B411-4926-A0C8-51B0ECC1F6BE}" type="datetimeFigureOut">
              <a:rPr lang="en-CH" smtClean="0"/>
              <a:t>02/05/2025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F981E-E563-D978-C42B-E00BE7797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6C921-EF1A-0B2F-7C58-B57C6FEA4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1C28-721A-44C8-BE49-50E2946FFA3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37312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7205-09ED-6001-F9C2-3BAFCEF1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B9EDC-83DB-4456-020F-A5C1D0D4B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D58FE-23CA-E302-0CF3-2D2D6130D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080A-B411-4926-A0C8-51B0ECC1F6BE}" type="datetimeFigureOut">
              <a:rPr lang="en-CH" smtClean="0"/>
              <a:t>02/05/2025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7C22A-F571-2690-1559-0A7D45F8B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21AB9-9701-8B3D-9400-9A508BEC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1C28-721A-44C8-BE49-50E2946FFA3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0032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A1336F-38F5-496E-767D-5C5FD61B02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4E1978-364C-49C5-DB8E-88189C014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AAD8B-2F61-67A7-0446-ECAC3B70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080A-B411-4926-A0C8-51B0ECC1F6BE}" type="datetimeFigureOut">
              <a:rPr lang="en-CH" smtClean="0"/>
              <a:t>02/05/2025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E5079-6528-2B70-C05F-2E756D2BC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CDCC5-F9C1-CA68-4BEC-768E6408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1C28-721A-44C8-BE49-50E2946FFA3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79360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background with a few lines&#10;&#10;Description automatically generated with medium confidence">
            <a:extLst>
              <a:ext uri="{FF2B5EF4-FFF2-40B4-BE49-F238E27FC236}">
                <a16:creationId xmlns:a16="http://schemas.microsoft.com/office/drawing/2014/main" id="{661D80A2-258A-84EB-64B4-82854A9880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4985" y="2690336"/>
            <a:ext cx="8059754" cy="1477328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8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59CF9F-0EA6-AE47-8204-C02E2C026A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23" y="5932968"/>
            <a:ext cx="1579486" cy="56574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887820-B249-B457-ADC1-759140EB65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2284" y="330200"/>
            <a:ext cx="10651231" cy="736600"/>
          </a:xfr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Helvetica Neue" panose="02000503000000020004"/>
              </a:defRPr>
            </a:lvl1pPr>
            <a:lvl2pPr marL="457177" indent="0">
              <a:buNone/>
              <a:defRPr sz="2700"/>
            </a:lvl2pPr>
            <a:lvl3pPr marL="914355" indent="0">
              <a:buNone/>
              <a:defRPr sz="22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</a:lstStyle>
          <a:p>
            <a:pPr lvl="0"/>
            <a:r>
              <a:rPr lang="en-CA" b="1"/>
              <a:t>CLICK TO EDIT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6862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Page - Black">
    <p:bg>
      <p:bgPr>
        <a:solidFill>
          <a:srgbClr val="241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C59CF9F-0EA6-AE47-8204-C02E2C026A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23" y="3079496"/>
            <a:ext cx="1951528" cy="69900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B5048E1-61D6-D34D-BBFA-E8540F167E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74089" y="2926080"/>
            <a:ext cx="3385636" cy="11079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8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/>
              <a:t>MAKING NET </a:t>
            </a:r>
            <a:br>
              <a:rPr lang="en-GB"/>
            </a:br>
            <a:r>
              <a:rPr lang="en-GB"/>
              <a:t>ZERO POSSIBLE 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3CA17E-06BC-D94D-9B2F-E117880807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74088" y="6211443"/>
            <a:ext cx="3619539" cy="26314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900" b="0" i="0" spc="50" baseline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GB"/>
              <a:t>Join us at </a:t>
            </a:r>
            <a:r>
              <a:rPr lang="en-GB" err="1"/>
              <a:t>ieta.org</a:t>
            </a:r>
            <a:endParaRPr lang="en-US"/>
          </a:p>
        </p:txBody>
      </p:sp>
      <p:pic>
        <p:nvPicPr>
          <p:cNvPr id="3" name="Picture 2" descr="A blue and purple gradient arrow&#10;&#10;Description automatically generated">
            <a:extLst>
              <a:ext uri="{FF2B5EF4-FFF2-40B4-BE49-F238E27FC236}">
                <a16:creationId xmlns:a16="http://schemas.microsoft.com/office/drawing/2014/main" id="{C5B42197-12B5-0FD7-BFBD-6ADF2F25D7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56093" y="-1936357"/>
            <a:ext cx="8297301" cy="1073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28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/Content 2 - Black">
    <p:bg>
      <p:bgPr>
        <a:solidFill>
          <a:srgbClr val="241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0A20F0-63B2-4D06-CD61-DD5EA1223E2B}"/>
              </a:ext>
            </a:extLst>
          </p:cNvPr>
          <p:cNvCxnSpPr>
            <a:cxnSpLocks/>
          </p:cNvCxnSpPr>
          <p:nvPr userDrawn="1"/>
        </p:nvCxnSpPr>
        <p:spPr>
          <a:xfrm>
            <a:off x="360024" y="6233635"/>
            <a:ext cx="114969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14504B3-A948-92E0-C1A2-99EA4670F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4567" y="6357968"/>
            <a:ext cx="170674" cy="36512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4768DB-737F-051F-BA86-414E58984B39}"/>
              </a:ext>
            </a:extLst>
          </p:cNvPr>
          <p:cNvSpPr txBox="1">
            <a:spLocks/>
          </p:cNvSpPr>
          <p:nvPr userDrawn="1"/>
        </p:nvSpPr>
        <p:spPr>
          <a:xfrm>
            <a:off x="360023" y="6472566"/>
            <a:ext cx="353052" cy="17938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b="0" i="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D2180-91FC-FC43-9DB5-96F6ECF7CC18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BE3D73-EF59-DBBE-1A6D-B0132FE3DD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24" y="981952"/>
            <a:ext cx="5145785" cy="4990216"/>
          </a:xfrm>
          <a:noFill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Helvetica Neue" panose="02000503000000020004"/>
                <a:ea typeface="Helvetica Neue" panose="02000503000000020004"/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6AFA0109-0A74-3AB9-2131-771C894058A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04866" y="981952"/>
            <a:ext cx="5752150" cy="4990223"/>
          </a:xfrm>
          <a:prstGeom prst="round1Rect">
            <a:avLst>
              <a:gd name="adj" fmla="val 41616"/>
            </a:avLst>
          </a:prstGeom>
          <a:solidFill>
            <a:schemeClr val="bg1">
              <a:lumMod val="65000"/>
            </a:schemeClr>
          </a:solidFill>
          <a:effectLst>
            <a:softEdge rad="0"/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3A6F42-CA97-ACEA-678E-7C5C78402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24" y="360000"/>
            <a:ext cx="10515600" cy="276999"/>
          </a:xfrm>
          <a:prstGeom prst="rect">
            <a:avLst/>
          </a:prstGeom>
        </p:spPr>
        <p:txBody>
          <a:bodyPr anchor="t"/>
          <a:lstStyle>
            <a:lvl1pPr>
              <a:defRPr sz="2000" b="1" spc="50" baseline="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267E06-E65C-1F9F-EEA2-80951395872F}"/>
              </a:ext>
            </a:extLst>
          </p:cNvPr>
          <p:cNvCxnSpPr>
            <a:cxnSpLocks/>
          </p:cNvCxnSpPr>
          <p:nvPr userDrawn="1"/>
        </p:nvCxnSpPr>
        <p:spPr>
          <a:xfrm>
            <a:off x="360024" y="739776"/>
            <a:ext cx="114969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C539505-0359-3724-5951-72B0D76C02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0745" y="6479741"/>
            <a:ext cx="540756" cy="19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60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24" y="360000"/>
            <a:ext cx="10515600" cy="276999"/>
          </a:xfrm>
          <a:prstGeom prst="rect">
            <a:avLst/>
          </a:prstGeom>
        </p:spPr>
        <p:txBody>
          <a:bodyPr anchor="t"/>
          <a:lstStyle>
            <a:lvl1pPr>
              <a:defRPr sz="2000" b="1" spc="50" baseline="0">
                <a:solidFill>
                  <a:srgbClr val="241F21"/>
                </a:solidFill>
                <a:latin typeface="Helvetica Neue" panose="02000503000000020004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B80AEB-13CF-2040-B96E-DE8805B240F2}"/>
              </a:ext>
            </a:extLst>
          </p:cNvPr>
          <p:cNvCxnSpPr>
            <a:cxnSpLocks/>
          </p:cNvCxnSpPr>
          <p:nvPr userDrawn="1"/>
        </p:nvCxnSpPr>
        <p:spPr>
          <a:xfrm>
            <a:off x="360024" y="739776"/>
            <a:ext cx="11496992" cy="0"/>
          </a:xfrm>
          <a:prstGeom prst="line">
            <a:avLst/>
          </a:prstGeom>
          <a:ln w="12700">
            <a:solidFill>
              <a:srgbClr val="241F2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D190F1-C0B5-2E1B-0197-3E1421482B6A}"/>
              </a:ext>
            </a:extLst>
          </p:cNvPr>
          <p:cNvCxnSpPr>
            <a:cxnSpLocks/>
          </p:cNvCxnSpPr>
          <p:nvPr userDrawn="1"/>
        </p:nvCxnSpPr>
        <p:spPr>
          <a:xfrm>
            <a:off x="360024" y="6233635"/>
            <a:ext cx="11496992" cy="0"/>
          </a:xfrm>
          <a:prstGeom prst="line">
            <a:avLst/>
          </a:prstGeom>
          <a:ln w="12700">
            <a:solidFill>
              <a:srgbClr val="241F2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563D133-73FE-0AEC-4B88-CB2D7C9F1C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4567" y="6358332"/>
            <a:ext cx="170674" cy="36439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E62DF23-ED05-959B-A422-609140523157}"/>
              </a:ext>
            </a:extLst>
          </p:cNvPr>
          <p:cNvSpPr txBox="1">
            <a:spLocks/>
          </p:cNvSpPr>
          <p:nvPr userDrawn="1"/>
        </p:nvSpPr>
        <p:spPr>
          <a:xfrm>
            <a:off x="360023" y="6472566"/>
            <a:ext cx="353052" cy="17938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b="0" i="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D2180-91FC-FC43-9DB5-96F6ECF7CC18}" type="slidenum">
              <a:rPr lang="en-US" sz="900" smtClean="0">
                <a:solidFill>
                  <a:srgbClr val="241F21"/>
                </a:solidFill>
              </a:rPr>
              <a:pPr/>
              <a:t>‹#›</a:t>
            </a:fld>
            <a:endParaRPr lang="en-US" sz="900">
              <a:solidFill>
                <a:srgbClr val="241F2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D77C06-179C-A389-8F60-CE472C53A3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0744" y="6479741"/>
            <a:ext cx="540757" cy="193510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EC8C671-1B0E-CCE7-81C5-8219D8DC535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0386" y="978707"/>
            <a:ext cx="11495042" cy="5008824"/>
          </a:xfrm>
        </p:spPr>
        <p:txBody>
          <a:bodyPr>
            <a:normAutofit/>
          </a:bodyPr>
          <a:lstStyle>
            <a:lvl1pPr marL="228589" indent="-228589">
              <a:buClr>
                <a:srgbClr val="241F21"/>
              </a:buClr>
              <a:buFont typeface="Wingdings" panose="05000000000000000000" pitchFamily="2" charset="2"/>
              <a:buChar char="§"/>
              <a:defRPr sz="1600">
                <a:solidFill>
                  <a:srgbClr val="241F21"/>
                </a:solidFill>
                <a:latin typeface="Helvetica Neue" panose="02000503000000020004"/>
              </a:defRPr>
            </a:lvl1pPr>
            <a:lvl2pPr marL="685766" indent="-228589">
              <a:buClr>
                <a:srgbClr val="241F21"/>
              </a:buClr>
              <a:buSzPct val="80000"/>
              <a:buFont typeface="Courier New" panose="02070309020205020404" pitchFamily="49" charset="0"/>
              <a:buChar char="o"/>
              <a:defRPr sz="1400">
                <a:solidFill>
                  <a:srgbClr val="241F21"/>
                </a:solidFill>
                <a:latin typeface="Helvetica Neue" panose="02000503000000020004"/>
              </a:defRPr>
            </a:lvl2pPr>
            <a:lvl3pPr marL="1142943" indent="-228589">
              <a:buClr>
                <a:srgbClr val="241F21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rgbClr val="241F21"/>
                </a:solidFill>
                <a:latin typeface="Helvetica Neue" panose="02000503000000020004"/>
              </a:defRPr>
            </a:lvl3pPr>
            <a:lvl4pPr marL="1600120" indent="-228589">
              <a:buClr>
                <a:srgbClr val="241F2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rgbClr val="241F21"/>
                </a:solidFill>
                <a:latin typeface="Helvetica Neue" panose="02000503000000020004"/>
              </a:defRPr>
            </a:lvl4pPr>
            <a:lvl5pPr>
              <a:buClr>
                <a:srgbClr val="241F21"/>
              </a:buClr>
              <a:defRPr sz="1200">
                <a:solidFill>
                  <a:srgbClr val="241F21"/>
                </a:solidFill>
                <a:latin typeface="Helvetica Neue" panose="02000503000000020004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7079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H">
    <p:bg>
      <p:bgPr>
        <a:solidFill>
          <a:srgbClr val="241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9D457D-1362-E74A-AF3F-D84149ED85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6" y="113"/>
            <a:ext cx="12192394" cy="68577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23" y="6211443"/>
            <a:ext cx="3619539" cy="26314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900" b="0" i="0" spc="50" baseline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GB"/>
              <a:t>Join us at </a:t>
            </a:r>
            <a:r>
              <a:rPr lang="en-GB" err="1"/>
              <a:t>ieta.org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DB9AA7-88B7-9252-E67A-2F9234E76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159421"/>
            <a:ext cx="12191998" cy="849872"/>
          </a:xfrm>
          <a:prstGeom prst="rect">
            <a:avLst/>
          </a:prstGeom>
          <a:noFill/>
        </p:spPr>
        <p:txBody>
          <a:bodyPr/>
          <a:lstStyle>
            <a:lvl1pPr algn="ctr">
              <a:defRPr sz="6500">
                <a:solidFill>
                  <a:schemeClr val="bg1"/>
                </a:solidFill>
              </a:defRPr>
            </a:lvl1pPr>
          </a:lstStyle>
          <a:p>
            <a:r>
              <a:rPr lang="en-GB"/>
              <a:t>MAKING NET ZERO POSSIBLE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D74F56-FAFE-3F02-47A5-90423089BF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23" y="426691"/>
            <a:ext cx="1579486" cy="56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83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/Content 2 - Gradi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24D78E4-3777-9E26-7565-C449EB774F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7856" y="65314"/>
            <a:ext cx="12056288" cy="6727372"/>
          </a:xfrm>
          <a:prstGeom prst="rect">
            <a:avLst/>
          </a:prstGeom>
          <a:solidFill>
            <a:srgbClr val="241F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45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05C83F-186A-C0E6-132E-A62D9AA5826D}"/>
              </a:ext>
            </a:extLst>
          </p:cNvPr>
          <p:cNvCxnSpPr>
            <a:cxnSpLocks/>
          </p:cNvCxnSpPr>
          <p:nvPr userDrawn="1"/>
        </p:nvCxnSpPr>
        <p:spPr>
          <a:xfrm>
            <a:off x="360024" y="6233635"/>
            <a:ext cx="114969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E312AD8-C793-223E-8EA7-8E562AF985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4567" y="6357968"/>
            <a:ext cx="170674" cy="36512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C9F7CD3-D51B-7B13-D53F-43E2D74E54A9}"/>
              </a:ext>
            </a:extLst>
          </p:cNvPr>
          <p:cNvSpPr txBox="1">
            <a:spLocks/>
          </p:cNvSpPr>
          <p:nvPr userDrawn="1"/>
        </p:nvSpPr>
        <p:spPr>
          <a:xfrm>
            <a:off x="360023" y="6472566"/>
            <a:ext cx="353052" cy="17938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b="0" i="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D2180-91FC-FC43-9DB5-96F6ECF7CC18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FCF0DFC-8C73-2DAC-F595-82F6FAB282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24" y="981952"/>
            <a:ext cx="5145785" cy="4990216"/>
          </a:xfrm>
          <a:noFill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Helvetica Neue" panose="02000503000000020004"/>
                <a:ea typeface="Helvetica Neue" panose="02000503000000020004"/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CCE4F0E7-BD59-0E4F-3130-CD625D8CDFD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04866" y="981952"/>
            <a:ext cx="5752150" cy="4990223"/>
          </a:xfrm>
          <a:prstGeom prst="round1Rect">
            <a:avLst>
              <a:gd name="adj" fmla="val 41616"/>
            </a:avLst>
          </a:prstGeom>
          <a:solidFill>
            <a:schemeClr val="bg1">
              <a:lumMod val="65000"/>
            </a:schemeClr>
          </a:solidFill>
          <a:effectLst>
            <a:softEdge rad="0"/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1150752-FEC0-F550-4812-C63D7D525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24" y="360000"/>
            <a:ext cx="11495217" cy="276999"/>
          </a:xfrm>
          <a:prstGeom prst="rect">
            <a:avLst/>
          </a:prstGeom>
        </p:spPr>
        <p:txBody>
          <a:bodyPr anchor="t"/>
          <a:lstStyle>
            <a:lvl1pPr>
              <a:defRPr sz="2000" b="1" spc="50" baseline="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6C7757-E9BC-DAF3-D830-9840FE990CC9}"/>
              </a:ext>
            </a:extLst>
          </p:cNvPr>
          <p:cNvCxnSpPr>
            <a:cxnSpLocks/>
          </p:cNvCxnSpPr>
          <p:nvPr userDrawn="1"/>
        </p:nvCxnSpPr>
        <p:spPr>
          <a:xfrm>
            <a:off x="360024" y="739776"/>
            <a:ext cx="114969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5DEB5DD-3B37-4EDA-538C-0D9AF6A217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0745" y="6479741"/>
            <a:ext cx="540756" cy="19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589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7EEDD-9A5B-BD8D-B1B1-C0DFA8C98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A412C-0DA1-934D-4DDC-CDF0E17DC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DE948-737C-27D7-7CC5-CD4CEDF0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8BC9-A2AF-4813-9E68-D739E879999F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70656-B694-7FD2-CFF7-02B004D1F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7161F-B0F6-A658-FC10-B2142514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72C4-4DCD-424F-BDDB-06801B507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1506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241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B18C9EA-1188-8949-9832-071DAF492EDD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1819275"/>
            <a:ext cx="12192000" cy="50382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91D948D-F6BE-384B-8DB6-0B97FDAE4B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71962" y="4733817"/>
            <a:ext cx="2891026" cy="2123659"/>
          </a:xfrm>
        </p:spPr>
        <p:txBody>
          <a:bodyPr lIns="0" tIns="0" rIns="0" bIns="0" anchor="b">
            <a:spAutoFit/>
          </a:bodyPr>
          <a:lstStyle>
            <a:lvl1pPr marL="0" indent="0" algn="r">
              <a:buNone/>
              <a:defRPr sz="15000" b="0" i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 marL="457177" indent="0">
              <a:buNone/>
              <a:defRPr>
                <a:solidFill>
                  <a:schemeClr val="bg1"/>
                </a:solidFill>
              </a:defRPr>
            </a:lvl2pPr>
            <a:lvl3pPr marL="914355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23" y="360000"/>
            <a:ext cx="9537096" cy="830997"/>
          </a:xfrm>
          <a:prstGeom prst="rect">
            <a:avLst/>
          </a:prstGeom>
          <a:noFill/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71F694-EC6C-3A45-8F5C-C392A53CD84A}"/>
              </a:ext>
            </a:extLst>
          </p:cNvPr>
          <p:cNvCxnSpPr>
            <a:cxnSpLocks/>
          </p:cNvCxnSpPr>
          <p:nvPr userDrawn="1"/>
        </p:nvCxnSpPr>
        <p:spPr>
          <a:xfrm>
            <a:off x="360024" y="1383419"/>
            <a:ext cx="114969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84E8CB6-D704-884B-9DB9-9C46FC384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6475" y="352691"/>
            <a:ext cx="340541" cy="72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55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/Content 3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24" y="360000"/>
            <a:ext cx="10515600" cy="276999"/>
          </a:xfrm>
          <a:prstGeom prst="rect">
            <a:avLst/>
          </a:prstGeom>
        </p:spPr>
        <p:txBody>
          <a:bodyPr anchor="t"/>
          <a:lstStyle>
            <a:lvl1pPr>
              <a:defRPr sz="2000" b="1" spc="50" baseline="0">
                <a:latin typeface="Helvetica Neue" panose="02000503000000020004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0" y="1245349"/>
            <a:ext cx="5748496" cy="2573843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10000"/>
              </a:lnSpc>
              <a:buNone/>
              <a:defRPr sz="1600" b="0" i="0" spc="25" baseline="0">
                <a:solidFill>
                  <a:schemeClr val="tx1"/>
                </a:solidFill>
                <a:latin typeface="Helvetica Neue" panose="02000503000000020004"/>
                <a:ea typeface="Helvetica Neue" panose="02000503000000020004"/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introduction paragraph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B80AEB-13CF-2040-B96E-DE8805B240F2}"/>
              </a:ext>
            </a:extLst>
          </p:cNvPr>
          <p:cNvCxnSpPr>
            <a:cxnSpLocks/>
          </p:cNvCxnSpPr>
          <p:nvPr userDrawn="1"/>
        </p:nvCxnSpPr>
        <p:spPr>
          <a:xfrm>
            <a:off x="360024" y="739776"/>
            <a:ext cx="11496992" cy="0"/>
          </a:xfrm>
          <a:prstGeom prst="line">
            <a:avLst/>
          </a:prstGeom>
          <a:ln w="12700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E53B45D-9924-E648-9998-272F289BDAE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08520" y="4078788"/>
            <a:ext cx="5748496" cy="216919"/>
          </a:xfrm>
        </p:spPr>
        <p:txBody>
          <a:bodyPr wrap="square" lIns="0" tIns="0" rIns="0" bIns="0" numCol="2" spcCol="360000">
            <a:spAutoFit/>
          </a:bodyPr>
          <a:lstStyle>
            <a:lvl1pPr marL="0" indent="0">
              <a:lnSpc>
                <a:spcPct val="130000"/>
              </a:lnSpc>
              <a:buNone/>
              <a:defRPr sz="1200" b="0" i="0" spc="50" baseline="0">
                <a:solidFill>
                  <a:schemeClr val="tx1"/>
                </a:solidFill>
                <a:latin typeface="Helvetica Neue" panose="02000503000000020004"/>
                <a:ea typeface="Helvetica Neue" panose="02000503000000020004"/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copy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912F630-B817-934D-90EE-516BAB6C36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6529" y="1245350"/>
            <a:ext cx="5416693" cy="2573843"/>
          </a:xfr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3FABE8-2F52-64AA-82AD-5A5EEDA72748}"/>
              </a:ext>
            </a:extLst>
          </p:cNvPr>
          <p:cNvCxnSpPr>
            <a:cxnSpLocks/>
          </p:cNvCxnSpPr>
          <p:nvPr userDrawn="1"/>
        </p:nvCxnSpPr>
        <p:spPr>
          <a:xfrm>
            <a:off x="360024" y="6237474"/>
            <a:ext cx="11496992" cy="0"/>
          </a:xfrm>
          <a:prstGeom prst="line">
            <a:avLst/>
          </a:prstGeom>
          <a:ln w="12700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597E34A-2865-D3E2-115D-1986EB2D1D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6342" y="6352469"/>
            <a:ext cx="170674" cy="36512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0ED4FAF-B566-660F-E4A0-D05896375B41}"/>
              </a:ext>
            </a:extLst>
          </p:cNvPr>
          <p:cNvSpPr txBox="1">
            <a:spLocks/>
          </p:cNvSpPr>
          <p:nvPr userDrawn="1"/>
        </p:nvSpPr>
        <p:spPr>
          <a:xfrm>
            <a:off x="360023" y="6472566"/>
            <a:ext cx="353052" cy="17938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b="0" i="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D2180-91FC-FC43-9DB5-96F6ECF7CC18}" type="slidenum">
              <a:rPr lang="en-US" sz="900" smtClean="0">
                <a:solidFill>
                  <a:schemeClr val="tx1"/>
                </a:solidFill>
              </a:rPr>
              <a:pPr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88C22-C5CE-DB4F-DFCA-64D92F8B39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0744" y="6479741"/>
            <a:ext cx="540757" cy="19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735E6-0885-81FD-1D72-1344C5FFA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A03E7-1C52-D28C-9EAF-EC597F3BB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3858F-8D3A-8219-561A-9E86A90A5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BE0C2-07C9-44B7-E824-AFF7D6B71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8BC9-A2AF-4813-9E68-D739E879999F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7E966-1A20-B53A-D4AC-C374048A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848EA-C61E-B602-DE5C-7441453B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72C4-4DCD-424F-BDDB-06801B507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6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36785-5381-751F-09AE-4FF3934D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292F7-C0D8-9831-F4B5-8DC4DBCFD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0915B-2196-C663-734A-44B698B0B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53B2AA-F43E-AA5A-E692-8613B6011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A703C-3BDD-8B11-4E87-084459B55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F30232-27A1-691A-AF87-D6CE0A836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8BC9-A2AF-4813-9E68-D739E879999F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032B16-6939-84E6-E9D3-81EE5B4B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A81380-4540-4EA8-B777-68E7D98D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72C4-4DCD-424F-BDDB-06801B507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76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146E-2B4B-4611-3476-C300E3671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02695C-F72A-973C-A4D3-B46B27389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8BC9-A2AF-4813-9E68-D739E879999F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FD03D1-01CD-0E44-7EF0-D53F3D73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131E3-A362-DAE3-03EC-DB4CDF86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72C4-4DCD-424F-BDDB-06801B507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6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98B5F-50F2-E0EF-3FC3-4AFC8A4A4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8BC9-A2AF-4813-9E68-D739E879999F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E3131-E44F-5428-7D31-67873F01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EFCDC-CA4E-391E-4DCC-C2500792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72C4-4DCD-424F-BDDB-06801B507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13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42C9A-D9B3-6730-3C77-142D30FF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17801-1718-DD8A-839A-7DAFF47F0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2A31F-0410-C4E0-1F2E-C9927714D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B0C66-6B0F-E04E-4A2F-F52337432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8BC9-A2AF-4813-9E68-D739E879999F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9B144-DE21-599C-1BCA-0BF3B41A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696BF-8AB7-6DCA-A7E8-2B061DE5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72C4-4DCD-424F-BDDB-06801B507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87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C91F1-C3E0-93DE-E5DD-53E03AB5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FB8801-A0AA-FF2A-0D58-2A1F38CAF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DB4B3-DA4B-CE7A-1A19-0D72FAA86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EE65F-65F9-95AB-E2DA-7789053F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8BC9-A2AF-4813-9E68-D739E879999F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FF5B6-957E-43A0-ECEE-0DE81D669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AD565-AA5F-04AB-ABFB-F264AC771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72C4-4DCD-424F-BDDB-06801B507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55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49F613-481A-305D-A1C2-342DF36BE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65414-3EF3-79C8-BD1E-4BF5970EA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62003-212A-A868-C87A-E2D110BD2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D58BC9-A2AF-4813-9E68-D739E879999F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0712A-DF2F-B107-F710-70ACC2D61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0FDF5-4235-191F-3823-2D6BCA379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8272C4-4DCD-424F-BDDB-06801B507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11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B4E930-E89C-FA43-41CF-1B0EFE675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08531-FE6B-F524-58DE-DD1EE4BCD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166FF-F42D-D543-4B65-5A612DCF8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90080A-B411-4926-A0C8-51B0ECC1F6BE}" type="datetimeFigureOut">
              <a:rPr lang="en-CH" smtClean="0"/>
              <a:t>02/05/2025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2EC5E-249D-EE6B-986D-AAC24765F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96D33-6293-00A1-1A63-46B24709D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761C28-721A-44C8-BE49-50E2946FFA3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4619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93374-BF96-58C3-D8A1-5490AABE0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152778B-69CD-8393-C3B6-7B340A3C24D9}"/>
              </a:ext>
            </a:extLst>
          </p:cNvPr>
          <p:cNvSpPr txBox="1">
            <a:spLocks/>
          </p:cNvSpPr>
          <p:nvPr/>
        </p:nvSpPr>
        <p:spPr>
          <a:xfrm>
            <a:off x="274299" y="426675"/>
            <a:ext cx="10515600" cy="2769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50" baseline="0">
                <a:solidFill>
                  <a:srgbClr val="241F21"/>
                </a:solidFill>
                <a:latin typeface="Helvetica Neue" panose="02000503000000020004"/>
                <a:ea typeface="+mj-ea"/>
                <a:cs typeface="+mj-cs"/>
              </a:defRPr>
            </a:lvl1pPr>
          </a:lstStyle>
          <a:p>
            <a:r>
              <a:rPr lang="en-US"/>
              <a:t>OWNERSHIP OF A6.4ERs IN THE PACM REGISTRY</a:t>
            </a:r>
            <a:endParaRPr lang="en-C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082EFC-D871-D352-DF86-0347A114C5F1}"/>
              </a:ext>
            </a:extLst>
          </p:cNvPr>
          <p:cNvSpPr txBox="1"/>
          <p:nvPr/>
        </p:nvSpPr>
        <p:spPr>
          <a:xfrm>
            <a:off x="371475" y="1190625"/>
            <a:ext cx="6451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PP Neue Montreal Book" panose="00000500000000000000" pitchFamily="50" charset="0"/>
              </a:rPr>
              <a:t>The first units under the Paris Agreement Crediting Mechanism are expected to be issued in 2025 and work is underway to establish a registry. </a:t>
            </a:r>
          </a:p>
          <a:p>
            <a:endParaRPr lang="en-US" dirty="0">
              <a:solidFill>
                <a:srgbClr val="202020"/>
              </a:solidFill>
              <a:latin typeface="PP Neue Montreal Book" panose="00000500000000000000" pitchFamily="50" charset="0"/>
            </a:endParaRPr>
          </a:p>
          <a:p>
            <a:r>
              <a:rPr lang="en-US" dirty="0">
                <a:solidFill>
                  <a:srgbClr val="202020"/>
                </a:solidFill>
                <a:latin typeface="PP Neue Montreal Book" panose="00000500000000000000" pitchFamily="50" charset="0"/>
              </a:rPr>
              <a:t>Currently, the CMA “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PP Neue Montreal Book" panose="00000500000000000000" pitchFamily="50" charset="0"/>
              </a:rPr>
              <a:t>has not provided guidance on the recognition of ownership with regards to units held in the mechanism registry, nor how the registry may or may not recognize ownership, and/or financial security interests.”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1ED964-5D1F-3F00-016C-117F4C045A37}"/>
              </a:ext>
            </a:extLst>
          </p:cNvPr>
          <p:cNvGrpSpPr/>
          <p:nvPr/>
        </p:nvGrpSpPr>
        <p:grpSpPr>
          <a:xfrm>
            <a:off x="8307513" y="967080"/>
            <a:ext cx="3570162" cy="4923839"/>
            <a:chOff x="1480246" y="1028275"/>
            <a:chExt cx="3570162" cy="492383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551CDDE-C6CC-B711-4896-C6C399271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0137" y="1169410"/>
              <a:ext cx="3390271" cy="47827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116F37-F955-4DF0-FC27-CAAB144A4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0246" y="1028275"/>
              <a:ext cx="3390271" cy="48014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0302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C1782-77C1-2C7B-8D46-2323A374B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92D8-5969-9A0D-AF54-40EC42F1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OWNERSHIP OF A6.4ERS HELD IN PACM REGISTRY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260FCE-B2E8-1E29-5D63-FE8E552BAD33}"/>
              </a:ext>
            </a:extLst>
          </p:cNvPr>
          <p:cNvSpPr/>
          <p:nvPr/>
        </p:nvSpPr>
        <p:spPr>
          <a:xfrm>
            <a:off x="353219" y="1350596"/>
            <a:ext cx="10837290" cy="1496025"/>
          </a:xfrm>
          <a:prstGeom prst="rect">
            <a:avLst/>
          </a:prstGeom>
          <a:noFill/>
          <a:ln>
            <a:solidFill>
              <a:srgbClr val="04243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44000" rIns="91440" bIns="45720" rtlCol="0" anchor="ctr" anchorCtr="0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241F21"/>
                </a:solidFill>
                <a:latin typeface="PP Neue Montreal Book"/>
              </a:rPr>
              <a:t>ONE- Frame users’ </a:t>
            </a:r>
            <a:r>
              <a:rPr lang="en-US" b="1" dirty="0">
                <a:solidFill>
                  <a:srgbClr val="241F21"/>
                </a:solidFill>
                <a:latin typeface="PP Neue Montreal Book"/>
              </a:rPr>
              <a:t>rights </a:t>
            </a:r>
            <a:r>
              <a:rPr lang="en-US" dirty="0">
                <a:solidFill>
                  <a:srgbClr val="241F21"/>
                </a:solidFill>
                <a:latin typeface="PP Neue Montreal Book"/>
              </a:rPr>
              <a:t>with regard to </a:t>
            </a:r>
            <a:r>
              <a:rPr lang="en-US" b="1" dirty="0">
                <a:solidFill>
                  <a:srgbClr val="241F21"/>
                </a:solidFill>
                <a:latin typeface="PP Neue Montreal Book"/>
              </a:rPr>
              <a:t>control</a:t>
            </a:r>
            <a:r>
              <a:rPr lang="en-US" dirty="0">
                <a:solidFill>
                  <a:srgbClr val="241F21"/>
                </a:solidFill>
                <a:latin typeface="PP Neue Montreal Book"/>
              </a:rPr>
              <a:t>, with no acknowledgement of ownership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241F21"/>
                </a:solidFill>
                <a:latin typeface="PP Neue Montreal Book"/>
              </a:rPr>
              <a:t>TWO - </a:t>
            </a:r>
            <a:r>
              <a:rPr lang="en-US" b="1" dirty="0">
                <a:solidFill>
                  <a:srgbClr val="241F21"/>
                </a:solidFill>
                <a:latin typeface="PP Neue Montreal Book"/>
              </a:rPr>
              <a:t>Confirm ownership</a:t>
            </a:r>
            <a:r>
              <a:rPr lang="en-US" dirty="0">
                <a:solidFill>
                  <a:srgbClr val="241F21"/>
                </a:solidFill>
                <a:latin typeface="PP Neue Montreal Book"/>
              </a:rPr>
              <a:t>: obtain proof of ownership documentation, transfer in Registry constitutes a transfer of ownership; disputes relating to ownership of units shall be left to either private dispute resolution if between account holders and/or third parties</a:t>
            </a:r>
            <a:endParaRPr lang="en-GB" dirty="0">
              <a:solidFill>
                <a:srgbClr val="241F21"/>
              </a:solidFill>
              <a:latin typeface="PP Neue Montreal Book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F12AA5-2ED0-5B0C-8468-58729940C4E0}"/>
              </a:ext>
            </a:extLst>
          </p:cNvPr>
          <p:cNvSpPr/>
          <p:nvPr/>
        </p:nvSpPr>
        <p:spPr>
          <a:xfrm>
            <a:off x="615156" y="1080235"/>
            <a:ext cx="6977062" cy="396300"/>
          </a:xfrm>
          <a:prstGeom prst="rect">
            <a:avLst/>
          </a:prstGeom>
          <a:solidFill>
            <a:srgbClr val="8AD2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5720" rIns="90000" bIns="45720" rtlCol="0" anchor="ctr"/>
          <a:lstStyle/>
          <a:p>
            <a:pPr>
              <a:defRPr/>
            </a:pPr>
            <a:r>
              <a:rPr lang="en-US" sz="1600" b="1">
                <a:solidFill>
                  <a:prstClr val="white"/>
                </a:solidFill>
                <a:latin typeface="PP Neue Montreal Book"/>
              </a:rPr>
              <a:t>Key Issue – Two Options</a:t>
            </a:r>
            <a:endParaRPr lang="en-US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90F65B-518F-4E20-2A5C-8DDB00B2FE5B}"/>
              </a:ext>
            </a:extLst>
          </p:cNvPr>
          <p:cNvSpPr/>
          <p:nvPr/>
        </p:nvSpPr>
        <p:spPr>
          <a:xfrm>
            <a:off x="343693" y="3463391"/>
            <a:ext cx="10846277" cy="1862989"/>
          </a:xfrm>
          <a:prstGeom prst="rect">
            <a:avLst/>
          </a:prstGeom>
          <a:noFill/>
          <a:ln>
            <a:solidFill>
              <a:srgbClr val="04243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0000" rIns="91440" bIns="45720" rtlCol="0" anchor="ctr" anchorCtr="0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NZ" dirty="0">
                <a:solidFill>
                  <a:srgbClr val="241F21"/>
                </a:solidFill>
                <a:latin typeface="PP Neue Montreal Book"/>
              </a:rPr>
              <a:t>Enables core </a:t>
            </a:r>
            <a:r>
              <a:rPr lang="en-NZ" b="1" dirty="0">
                <a:solidFill>
                  <a:srgbClr val="241F21"/>
                </a:solidFill>
                <a:latin typeface="PP Neue Montreal Book"/>
              </a:rPr>
              <a:t>market activities</a:t>
            </a:r>
            <a:r>
              <a:rPr lang="en-NZ" dirty="0">
                <a:solidFill>
                  <a:srgbClr val="241F21"/>
                </a:solidFill>
                <a:latin typeface="PP Neue Montreal Book"/>
              </a:rPr>
              <a:t> necessary for finance to flow, including the transparent and consistent transfer of ownership </a:t>
            </a:r>
            <a:endParaRPr lang="en-GB" dirty="0">
              <a:solidFill>
                <a:srgbClr val="241F21"/>
              </a:solidFill>
              <a:latin typeface="PP Neue Montreal Book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NZ" dirty="0">
                <a:solidFill>
                  <a:srgbClr val="241F21"/>
                </a:solidFill>
                <a:latin typeface="PP Neue Montreal Book"/>
              </a:rPr>
              <a:t>Facilitates the </a:t>
            </a:r>
            <a:r>
              <a:rPr lang="en-NZ" b="1" dirty="0">
                <a:solidFill>
                  <a:srgbClr val="241F21"/>
                </a:solidFill>
                <a:latin typeface="PP Neue Montreal Book"/>
              </a:rPr>
              <a:t>scaling of finance</a:t>
            </a:r>
            <a:r>
              <a:rPr lang="en-NZ" dirty="0">
                <a:solidFill>
                  <a:srgbClr val="241F21"/>
                </a:solidFill>
                <a:latin typeface="PP Neue Montreal Book"/>
              </a:rPr>
              <a:t> by enabling security arrangements in and around Registry accounts; and</a:t>
            </a:r>
            <a:endParaRPr lang="en-GB" dirty="0">
              <a:solidFill>
                <a:srgbClr val="241F21"/>
              </a:solidFill>
              <a:latin typeface="PP Neue Montreal Book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NZ" dirty="0">
                <a:solidFill>
                  <a:srgbClr val="241F21"/>
                </a:solidFill>
                <a:latin typeface="PP Neue Montreal Book"/>
              </a:rPr>
              <a:t>Facilitates </a:t>
            </a:r>
            <a:r>
              <a:rPr lang="en-NZ" b="1" dirty="0">
                <a:solidFill>
                  <a:srgbClr val="241F21"/>
                </a:solidFill>
                <a:latin typeface="PP Neue Montreal Book"/>
              </a:rPr>
              <a:t>development </a:t>
            </a:r>
            <a:r>
              <a:rPr lang="en-GB" b="1" dirty="0">
                <a:solidFill>
                  <a:srgbClr val="241F21"/>
                </a:solidFill>
                <a:latin typeface="PP Neue Montreal Book"/>
              </a:rPr>
              <a:t>stable market infrastructure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C9626F-5B1D-AADE-D9CC-F49CD8818376}"/>
              </a:ext>
            </a:extLst>
          </p:cNvPr>
          <p:cNvSpPr/>
          <p:nvPr/>
        </p:nvSpPr>
        <p:spPr>
          <a:xfrm>
            <a:off x="615156" y="3263366"/>
            <a:ext cx="6977062" cy="396300"/>
          </a:xfrm>
          <a:prstGeom prst="rect">
            <a:avLst/>
          </a:prstGeom>
          <a:solidFill>
            <a:srgbClr val="8AD2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5720" rIns="91440" bIns="45720" rtlCol="0" anchor="ctr"/>
          <a:lstStyle/>
          <a:p>
            <a:pPr>
              <a:defRPr/>
            </a:pPr>
            <a:r>
              <a:rPr lang="en-US" sz="1600" b="1">
                <a:solidFill>
                  <a:prstClr val="white"/>
                </a:solidFill>
                <a:latin typeface="PP Neue Montreal Book"/>
              </a:rPr>
              <a:t>IETA View – OPTION 2 </a:t>
            </a:r>
            <a:endParaRPr lang="en-US">
              <a:solidFill>
                <a:prstClr val="white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34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035A1-F7AF-7045-6454-3525D5448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63A0C64-9555-9FD3-4693-E4EF258BA543}"/>
              </a:ext>
            </a:extLst>
          </p:cNvPr>
          <p:cNvSpPr txBox="1">
            <a:spLocks/>
          </p:cNvSpPr>
          <p:nvPr/>
        </p:nvSpPr>
        <p:spPr>
          <a:xfrm>
            <a:off x="274299" y="426675"/>
            <a:ext cx="10515600" cy="2769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50" baseline="0">
                <a:solidFill>
                  <a:srgbClr val="241F21"/>
                </a:solidFill>
                <a:latin typeface="Helvetica Neue" panose="02000503000000020004"/>
                <a:ea typeface="+mj-ea"/>
                <a:cs typeface="+mj-cs"/>
              </a:defRPr>
            </a:lvl1pPr>
          </a:lstStyle>
          <a:p>
            <a:r>
              <a:rPr lang="en-US"/>
              <a:t>OWNERSHIP OF A6.4ERs IN THE PACM REGISTRY</a:t>
            </a:r>
            <a:endParaRPr lang="en-C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6D61D-A8C4-B957-5F52-F3D5DD9F2272}"/>
              </a:ext>
            </a:extLst>
          </p:cNvPr>
          <p:cNvSpPr txBox="1"/>
          <p:nvPr/>
        </p:nvSpPr>
        <p:spPr>
          <a:xfrm>
            <a:off x="7353299" y="1038225"/>
            <a:ext cx="4486275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202020"/>
                </a:solidFill>
                <a:latin typeface="PP Neue Montreal Book"/>
              </a:rPr>
              <a:t>Markets </a:t>
            </a:r>
            <a:r>
              <a:rPr lang="en-US" b="1">
                <a:solidFill>
                  <a:srgbClr val="202020"/>
                </a:solidFill>
                <a:latin typeface="PP Neue Montreal Book"/>
              </a:rPr>
              <a:t>operate </a:t>
            </a:r>
            <a:r>
              <a:rPr lang="en-US">
                <a:solidFill>
                  <a:srgbClr val="202020"/>
                </a:solidFill>
                <a:latin typeface="PP Neue Montreal Book"/>
              </a:rPr>
              <a:t>through the </a:t>
            </a:r>
            <a:r>
              <a:rPr lang="en-US" b="1">
                <a:solidFill>
                  <a:srgbClr val="202020"/>
                </a:solidFill>
                <a:latin typeface="PP Neue Montreal Book"/>
              </a:rPr>
              <a:t>transfer </a:t>
            </a:r>
            <a:r>
              <a:rPr lang="en-US">
                <a:solidFill>
                  <a:srgbClr val="202020"/>
                </a:solidFill>
                <a:latin typeface="PP Neue Montreal Book"/>
              </a:rPr>
              <a:t>by way of sale and/or security of </a:t>
            </a:r>
            <a:r>
              <a:rPr lang="en-US" b="1">
                <a:solidFill>
                  <a:srgbClr val="202020"/>
                </a:solidFill>
                <a:latin typeface="PP Neue Montreal Book"/>
              </a:rPr>
              <a:t>ownership</a:t>
            </a:r>
            <a:endParaRPr lang="en-US" b="1" err="1">
              <a:solidFill>
                <a:srgbClr val="202020"/>
              </a:solidFill>
              <a:latin typeface="PP Neue Montreal Book" panose="00000500000000000000" pitchFamily="50" charset="0"/>
            </a:endParaRPr>
          </a:p>
          <a:p>
            <a:endParaRPr lang="en-US">
              <a:solidFill>
                <a:srgbClr val="202020"/>
              </a:solidFill>
              <a:latin typeface="PP Neue Montreal Book" panose="00000500000000000000" pitchFamily="50" charset="0"/>
            </a:endParaRPr>
          </a:p>
          <a:p>
            <a:r>
              <a:rPr lang="en-US">
                <a:solidFill>
                  <a:srgbClr val="202020"/>
                </a:solidFill>
                <a:latin typeface="PP Neue Montreal Book"/>
              </a:rPr>
              <a:t>Carbon markets - settlement of sale and purchase transactions by </a:t>
            </a:r>
            <a:r>
              <a:rPr lang="en-US" b="1">
                <a:solidFill>
                  <a:srgbClr val="202020"/>
                </a:solidFill>
                <a:latin typeface="PP Neue Montreal Book"/>
              </a:rPr>
              <a:t>transfer </a:t>
            </a:r>
            <a:r>
              <a:rPr lang="en-US">
                <a:solidFill>
                  <a:srgbClr val="202020"/>
                </a:solidFill>
                <a:latin typeface="PP Neue Montreal Book"/>
              </a:rPr>
              <a:t>of credits </a:t>
            </a:r>
            <a:r>
              <a:rPr lang="en-US" b="1">
                <a:solidFill>
                  <a:srgbClr val="202020"/>
                </a:solidFill>
                <a:latin typeface="PP Neue Montreal Book"/>
              </a:rPr>
              <a:t>between accounts</a:t>
            </a:r>
            <a:endParaRPr lang="en-US" b="1">
              <a:solidFill>
                <a:srgbClr val="202020"/>
              </a:solidFill>
              <a:latin typeface="PP Neue Montreal Book" panose="00000500000000000000" pitchFamily="50" charset="0"/>
            </a:endParaRPr>
          </a:p>
          <a:p>
            <a:endParaRPr lang="en-US">
              <a:solidFill>
                <a:srgbClr val="202020"/>
              </a:solidFill>
              <a:latin typeface="PP Neue Montreal Book" panose="00000500000000000000" pitchFamily="50" charset="0"/>
            </a:endParaRPr>
          </a:p>
          <a:p>
            <a:r>
              <a:rPr lang="en-US">
                <a:solidFill>
                  <a:srgbClr val="202020"/>
                </a:solidFill>
                <a:latin typeface="PP Neue Montreal Book"/>
              </a:rPr>
              <a:t>Recognition of ownership provides some certainty on </a:t>
            </a:r>
            <a:r>
              <a:rPr lang="en-US" b="1">
                <a:solidFill>
                  <a:srgbClr val="202020"/>
                </a:solidFill>
                <a:latin typeface="PP Neue Montreal Book"/>
              </a:rPr>
              <a:t>perfection of transfer</a:t>
            </a:r>
            <a:r>
              <a:rPr lang="en-US">
                <a:solidFill>
                  <a:srgbClr val="202020"/>
                </a:solidFill>
                <a:latin typeface="PP Neue Montreal Book"/>
              </a:rPr>
              <a:t> of ownership</a:t>
            </a:r>
            <a:endParaRPr lang="en-US">
              <a:solidFill>
                <a:srgbClr val="202020"/>
              </a:solidFill>
              <a:latin typeface="PP Neue Montreal Book" panose="00000500000000000000" pitchFamily="50" charset="0"/>
            </a:endParaRPr>
          </a:p>
          <a:p>
            <a:endParaRPr lang="en-US">
              <a:solidFill>
                <a:srgbClr val="202020"/>
              </a:solidFill>
              <a:latin typeface="PP Neue Montreal Book" panose="00000500000000000000" pitchFamily="50" charset="0"/>
            </a:endParaRPr>
          </a:p>
          <a:p>
            <a:r>
              <a:rPr lang="en-US">
                <a:solidFill>
                  <a:srgbClr val="202020"/>
                </a:solidFill>
                <a:latin typeface="PP Neue Montreal Book"/>
              </a:rPr>
              <a:t>Particularly </a:t>
            </a:r>
            <a:r>
              <a:rPr lang="en-US" b="1">
                <a:solidFill>
                  <a:srgbClr val="202020"/>
                </a:solidFill>
                <a:latin typeface="PP Neue Montreal Book"/>
              </a:rPr>
              <a:t>important </a:t>
            </a:r>
            <a:r>
              <a:rPr lang="en-US">
                <a:solidFill>
                  <a:srgbClr val="202020"/>
                </a:solidFill>
                <a:latin typeface="PP Neue Montreal Book"/>
              </a:rPr>
              <a:t>in instances where </a:t>
            </a:r>
            <a:r>
              <a:rPr lang="en-US" b="1">
                <a:solidFill>
                  <a:srgbClr val="202020"/>
                </a:solidFill>
                <a:latin typeface="PP Neue Montreal Book"/>
              </a:rPr>
              <a:t>ownership </a:t>
            </a:r>
            <a:r>
              <a:rPr lang="en-US">
                <a:solidFill>
                  <a:srgbClr val="202020"/>
                </a:solidFill>
                <a:latin typeface="PP Neue Montreal Book"/>
              </a:rPr>
              <a:t>itself may be under </a:t>
            </a:r>
            <a:r>
              <a:rPr lang="en-US" b="1">
                <a:solidFill>
                  <a:srgbClr val="202020"/>
                </a:solidFill>
                <a:latin typeface="PP Neue Montreal Book"/>
              </a:rPr>
              <a:t>dispute </a:t>
            </a:r>
            <a:r>
              <a:rPr lang="en-US">
                <a:solidFill>
                  <a:srgbClr val="202020"/>
                </a:solidFill>
                <a:latin typeface="PP Neue Montreal Book"/>
              </a:rPr>
              <a:t>e.g. contractual claims or insolvency</a:t>
            </a:r>
            <a:endParaRPr lang="en-US">
              <a:solidFill>
                <a:srgbClr val="202020"/>
              </a:solidFill>
              <a:latin typeface="PP Neue Montreal Book" panose="00000500000000000000" pitchFamily="50" charset="0"/>
            </a:endParaRPr>
          </a:p>
          <a:p>
            <a:endParaRPr lang="en-US">
              <a:solidFill>
                <a:srgbClr val="202020"/>
              </a:solidFill>
              <a:latin typeface="PP Neue Montreal Book" panose="00000500000000000000" pitchFamily="50" charset="0"/>
            </a:endParaRPr>
          </a:p>
          <a:p>
            <a:r>
              <a:rPr lang="en-US">
                <a:solidFill>
                  <a:srgbClr val="202020"/>
                </a:solidFill>
                <a:latin typeface="PP Neue Montreal Book"/>
              </a:rPr>
              <a:t>And critical where using credits as security to </a:t>
            </a:r>
            <a:r>
              <a:rPr lang="en-US" b="1">
                <a:solidFill>
                  <a:srgbClr val="202020"/>
                </a:solidFill>
                <a:latin typeface="PP Neue Montreal Book"/>
              </a:rPr>
              <a:t>raise finance </a:t>
            </a:r>
            <a:endParaRPr lang="en-US">
              <a:solidFill>
                <a:srgbClr val="202020"/>
              </a:solidFill>
              <a:latin typeface="PP Neue Montreal Book" panose="00000500000000000000" pitchFamily="50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BACCDE8-AD23-98CD-C803-2AC7F9E34778}"/>
              </a:ext>
            </a:extLst>
          </p:cNvPr>
          <p:cNvSpPr/>
          <p:nvPr/>
        </p:nvSpPr>
        <p:spPr>
          <a:xfrm>
            <a:off x="676275" y="2885446"/>
            <a:ext cx="1470409" cy="830996"/>
          </a:xfrm>
          <a:custGeom>
            <a:avLst/>
            <a:gdLst>
              <a:gd name="connsiteX0" fmla="*/ 0 w 1176049"/>
              <a:gd name="connsiteY0" fmla="*/ 0 h 588024"/>
              <a:gd name="connsiteX1" fmla="*/ 1176049 w 1176049"/>
              <a:gd name="connsiteY1" fmla="*/ 0 h 588024"/>
              <a:gd name="connsiteX2" fmla="*/ 1176049 w 1176049"/>
              <a:gd name="connsiteY2" fmla="*/ 588024 h 588024"/>
              <a:gd name="connsiteX3" fmla="*/ 0 w 1176049"/>
              <a:gd name="connsiteY3" fmla="*/ 588024 h 588024"/>
              <a:gd name="connsiteX4" fmla="*/ 0 w 1176049"/>
              <a:gd name="connsiteY4" fmla="*/ 0 h 58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049" h="588024">
                <a:moveTo>
                  <a:pt x="0" y="0"/>
                </a:moveTo>
                <a:lnTo>
                  <a:pt x="1176049" y="0"/>
                </a:lnTo>
                <a:lnTo>
                  <a:pt x="1176049" y="588024"/>
                </a:lnTo>
                <a:lnTo>
                  <a:pt x="0" y="58802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/>
              <a:t>Registry </a:t>
            </a:r>
            <a:endParaRPr lang="en-GB" sz="2000" kern="12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4B5B1BB-A6F2-C8BB-0397-5EC94852D92D}"/>
              </a:ext>
            </a:extLst>
          </p:cNvPr>
          <p:cNvSpPr/>
          <p:nvPr/>
        </p:nvSpPr>
        <p:spPr>
          <a:xfrm>
            <a:off x="2133600" y="1313821"/>
            <a:ext cx="1470409" cy="830996"/>
          </a:xfrm>
          <a:prstGeom prst="roundRect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 dirty="0"/>
              <a:t>Account A</a:t>
            </a:r>
            <a:endParaRPr lang="en-GB" sz="2000" kern="1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A92969E-5661-F9F8-1989-BC66ECFCC0F7}"/>
              </a:ext>
            </a:extLst>
          </p:cNvPr>
          <p:cNvSpPr/>
          <p:nvPr/>
        </p:nvSpPr>
        <p:spPr>
          <a:xfrm>
            <a:off x="3152775" y="2361571"/>
            <a:ext cx="1470409" cy="830996"/>
          </a:xfrm>
          <a:prstGeom prst="roundRect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 dirty="0"/>
              <a:t>Account B</a:t>
            </a:r>
            <a:endParaRPr lang="en-GB" sz="2000" kern="1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8AC5B1-27A2-19DC-DB39-4ED78748BF70}"/>
              </a:ext>
            </a:extLst>
          </p:cNvPr>
          <p:cNvSpPr/>
          <p:nvPr/>
        </p:nvSpPr>
        <p:spPr>
          <a:xfrm>
            <a:off x="3152775" y="3409321"/>
            <a:ext cx="1470409" cy="830996"/>
          </a:xfrm>
          <a:prstGeom prst="roundRect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 dirty="0"/>
              <a:t>Account C</a:t>
            </a:r>
            <a:endParaRPr lang="en-GB" sz="2000" kern="12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5652AA-7382-C7E1-4611-B6DE0FC39752}"/>
              </a:ext>
            </a:extLst>
          </p:cNvPr>
          <p:cNvSpPr/>
          <p:nvPr/>
        </p:nvSpPr>
        <p:spPr>
          <a:xfrm>
            <a:off x="2133600" y="4418971"/>
            <a:ext cx="1470409" cy="830996"/>
          </a:xfrm>
          <a:prstGeom prst="roundRect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 dirty="0"/>
              <a:t>Account D</a:t>
            </a:r>
            <a:endParaRPr lang="en-GB" sz="2000" kern="1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13BBD8-5465-A693-4877-4C12BFAA26F2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1409700" y="1729319"/>
            <a:ext cx="723900" cy="11700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DDDDF8-5268-69AD-A47F-FBC48ECA01EE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2146684" y="2777069"/>
            <a:ext cx="1006091" cy="3204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E0952B-2DDF-60AE-A92C-759847F22F8E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2146684" y="3482554"/>
            <a:ext cx="1006091" cy="3422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D1E773-5F72-6FE7-C83D-547F9442D49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409700" y="3716179"/>
            <a:ext cx="1459105" cy="7027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51E46D-FF92-9211-18B4-34E10CE58D8C}"/>
              </a:ext>
            </a:extLst>
          </p:cNvPr>
          <p:cNvCxnSpPr/>
          <p:nvPr/>
        </p:nvCxnSpPr>
        <p:spPr>
          <a:xfrm>
            <a:off x="4860319" y="2775342"/>
            <a:ext cx="0" cy="1033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513BC5-3F2C-2082-C3B7-25D6F1208318}"/>
              </a:ext>
            </a:extLst>
          </p:cNvPr>
          <p:cNvCxnSpPr>
            <a:cxnSpLocks/>
          </p:cNvCxnSpPr>
          <p:nvPr/>
        </p:nvCxnSpPr>
        <p:spPr>
          <a:xfrm flipV="1">
            <a:off x="5050041" y="2772960"/>
            <a:ext cx="0" cy="1033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14EF6D17-45F4-D18F-81B1-E34D93684F17}"/>
              </a:ext>
            </a:extLst>
          </p:cNvPr>
          <p:cNvSpPr/>
          <p:nvPr/>
        </p:nvSpPr>
        <p:spPr>
          <a:xfrm>
            <a:off x="5379481" y="2314364"/>
            <a:ext cx="1660118" cy="1922866"/>
          </a:xfrm>
          <a:prstGeom prst="borderCallout1">
            <a:avLst>
              <a:gd name="adj1" fmla="val 50568"/>
              <a:gd name="adj2" fmla="val -870"/>
              <a:gd name="adj3" fmla="val 50542"/>
              <a:gd name="adj4" fmla="val -1711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kern="0" dirty="0">
                <a:solidFill>
                  <a:srgbClr val="153D63"/>
                </a:solidFill>
                <a:latin typeface="Calibri" panose="020F0502020204030204" pitchFamily="34" charset="0"/>
              </a:rPr>
              <a:t>Account B (seller) instructs Registry Operator to transfer credits to Account C (buyer)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356BE-BEB4-6233-A290-BE5AC2B3E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8DCB0E0-BD41-16BE-32F4-29EC1552CFE0}"/>
              </a:ext>
            </a:extLst>
          </p:cNvPr>
          <p:cNvSpPr txBox="1">
            <a:spLocks/>
          </p:cNvSpPr>
          <p:nvPr/>
        </p:nvSpPr>
        <p:spPr>
          <a:xfrm>
            <a:off x="274299" y="426675"/>
            <a:ext cx="10515600" cy="2769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50" baseline="0">
                <a:solidFill>
                  <a:srgbClr val="241F21"/>
                </a:solidFill>
                <a:latin typeface="Helvetica Neue" panose="02000503000000020004"/>
                <a:ea typeface="+mj-ea"/>
                <a:cs typeface="+mj-cs"/>
              </a:defRPr>
            </a:lvl1pPr>
          </a:lstStyle>
          <a:p>
            <a:r>
              <a:rPr lang="en-US"/>
              <a:t>OWNERSHIP OF A6.4ERs IN THE PACM REGISTRY</a:t>
            </a:r>
            <a:endParaRPr lang="en-C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F40B5E-0B1A-7E57-9DF8-D72219363A5C}"/>
              </a:ext>
            </a:extLst>
          </p:cNvPr>
          <p:cNvSpPr txBox="1"/>
          <p:nvPr/>
        </p:nvSpPr>
        <p:spPr>
          <a:xfrm>
            <a:off x="8198722" y="1510212"/>
            <a:ext cx="3735704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PP Neue Montreal Book"/>
              </a:rPr>
              <a:t>Markets </a:t>
            </a:r>
            <a:r>
              <a:rPr lang="en-US" b="1" dirty="0">
                <a:solidFill>
                  <a:srgbClr val="202020"/>
                </a:solidFill>
                <a:latin typeface="PP Neue Montreal Book"/>
              </a:rPr>
              <a:t>operate </a:t>
            </a:r>
            <a:r>
              <a:rPr lang="en-US" dirty="0">
                <a:solidFill>
                  <a:srgbClr val="202020"/>
                </a:solidFill>
                <a:latin typeface="PP Neue Montreal Book"/>
              </a:rPr>
              <a:t>through the </a:t>
            </a:r>
            <a:r>
              <a:rPr lang="en-US" b="1" dirty="0">
                <a:solidFill>
                  <a:srgbClr val="202020"/>
                </a:solidFill>
                <a:latin typeface="PP Neue Montreal Book"/>
              </a:rPr>
              <a:t>transfer </a:t>
            </a:r>
            <a:r>
              <a:rPr lang="en-US" dirty="0">
                <a:solidFill>
                  <a:srgbClr val="202020"/>
                </a:solidFill>
                <a:latin typeface="PP Neue Montreal Book"/>
              </a:rPr>
              <a:t>by way of sale and/or </a:t>
            </a:r>
            <a:r>
              <a:rPr lang="en-US" b="1" dirty="0">
                <a:solidFill>
                  <a:srgbClr val="202020"/>
                </a:solidFill>
                <a:latin typeface="PP Neue Montreal Book"/>
              </a:rPr>
              <a:t>security</a:t>
            </a:r>
            <a:r>
              <a:rPr lang="en-US" dirty="0">
                <a:solidFill>
                  <a:srgbClr val="202020"/>
                </a:solidFill>
                <a:latin typeface="PP Neue Montreal Book"/>
              </a:rPr>
              <a:t> of </a:t>
            </a:r>
            <a:r>
              <a:rPr lang="en-US" b="1" dirty="0">
                <a:solidFill>
                  <a:srgbClr val="202020"/>
                </a:solidFill>
                <a:latin typeface="PP Neue Montreal Book"/>
              </a:rPr>
              <a:t>ownership</a:t>
            </a:r>
            <a:endParaRPr lang="en-US" dirty="0">
              <a:solidFill>
                <a:srgbClr val="202020"/>
              </a:solidFill>
              <a:latin typeface="PP Neue Montreal Book" panose="00000500000000000000" pitchFamily="50" charset="0"/>
            </a:endParaRPr>
          </a:p>
          <a:p>
            <a:endParaRPr lang="en-US" dirty="0">
              <a:solidFill>
                <a:srgbClr val="202020"/>
              </a:solidFill>
              <a:latin typeface="PP Neue Montreal Book" panose="00000500000000000000" pitchFamily="50" charset="0"/>
            </a:endParaRPr>
          </a:p>
          <a:p>
            <a:r>
              <a:rPr lang="en-US" dirty="0">
                <a:solidFill>
                  <a:srgbClr val="202020"/>
                </a:solidFill>
                <a:latin typeface="PP Neue Montreal Book"/>
              </a:rPr>
              <a:t>And critical where using credits as security to </a:t>
            </a:r>
            <a:r>
              <a:rPr lang="en-US" b="1" dirty="0">
                <a:solidFill>
                  <a:srgbClr val="202020"/>
                </a:solidFill>
                <a:latin typeface="PP Neue Montreal Book"/>
              </a:rPr>
              <a:t>raise finance </a:t>
            </a:r>
          </a:p>
          <a:p>
            <a:endParaRPr lang="en-US" b="1" dirty="0">
              <a:solidFill>
                <a:srgbClr val="202020"/>
              </a:solidFill>
              <a:latin typeface="PP Neue Montreal Book"/>
            </a:endParaRPr>
          </a:p>
          <a:p>
            <a:r>
              <a:rPr lang="en-US" b="1" dirty="0">
                <a:solidFill>
                  <a:srgbClr val="202020"/>
                </a:solidFill>
                <a:latin typeface="PP Neue Montreal Book"/>
              </a:rPr>
              <a:t>Security Agreement between investor and borrower</a:t>
            </a:r>
          </a:p>
          <a:p>
            <a:endParaRPr lang="en-US" b="1" dirty="0">
              <a:solidFill>
                <a:srgbClr val="202020"/>
              </a:solidFill>
              <a:latin typeface="PP Neue Montreal Book"/>
            </a:endParaRPr>
          </a:p>
          <a:p>
            <a:r>
              <a:rPr lang="en-US" b="1" dirty="0">
                <a:solidFill>
                  <a:srgbClr val="202020"/>
                </a:solidFill>
                <a:latin typeface="PP Neue Montreal Book"/>
              </a:rPr>
              <a:t>Enforcement through Registry operator</a:t>
            </a:r>
            <a:endParaRPr lang="en-US" dirty="0">
              <a:solidFill>
                <a:srgbClr val="202020"/>
              </a:solidFill>
              <a:latin typeface="PP Neue Montreal Book" panose="00000500000000000000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B72372-20EE-15FD-F592-D90503BFF059}"/>
              </a:ext>
            </a:extLst>
          </p:cNvPr>
          <p:cNvGrpSpPr/>
          <p:nvPr/>
        </p:nvGrpSpPr>
        <p:grpSpPr>
          <a:xfrm>
            <a:off x="4861025" y="1510212"/>
            <a:ext cx="1569710" cy="784855"/>
            <a:chOff x="2199762" y="312671"/>
            <a:chExt cx="1569710" cy="78485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13C1ACD-FBA2-50F0-04EE-FF78FEF183D1}"/>
                </a:ext>
              </a:extLst>
            </p:cNvPr>
            <p:cNvSpPr/>
            <p:nvPr/>
          </p:nvSpPr>
          <p:spPr>
            <a:xfrm>
              <a:off x="2199762" y="312671"/>
              <a:ext cx="1569710" cy="78485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440A610-B4E9-9142-6E90-0AAB44803A81}"/>
                </a:ext>
              </a:extLst>
            </p:cNvPr>
            <p:cNvSpPr txBox="1"/>
            <p:nvPr/>
          </p:nvSpPr>
          <p:spPr>
            <a:xfrm>
              <a:off x="2222750" y="335659"/>
              <a:ext cx="1523734" cy="7388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spcBef>
                  <a:spcPct val="0"/>
                </a:spcBef>
                <a:buNone/>
              </a:pPr>
              <a:r>
                <a:rPr lang="en-GB" sz="1800" kern="1200" dirty="0"/>
                <a:t>Registry Account </a:t>
              </a:r>
              <a:r>
                <a:rPr lang="en-GB" dirty="0"/>
                <a:t>B</a:t>
              </a:r>
              <a:endParaRPr lang="en-GB" sz="1800" kern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534398F-3E93-2502-BA22-09868E76C1A1}"/>
              </a:ext>
            </a:extLst>
          </p:cNvPr>
          <p:cNvGrpSpPr/>
          <p:nvPr/>
        </p:nvGrpSpPr>
        <p:grpSpPr>
          <a:xfrm>
            <a:off x="4861025" y="2460421"/>
            <a:ext cx="1569710" cy="784855"/>
            <a:chOff x="2199762" y="1215255"/>
            <a:chExt cx="1569710" cy="78485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1D89EB3-C29C-12DE-0B03-7DA58C4EDF7A}"/>
                </a:ext>
              </a:extLst>
            </p:cNvPr>
            <p:cNvSpPr/>
            <p:nvPr/>
          </p:nvSpPr>
          <p:spPr>
            <a:xfrm>
              <a:off x="2199762" y="1215255"/>
              <a:ext cx="1569710" cy="78485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/>
            </a:p>
          </p:txBody>
        </p:sp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93D7826F-89C6-A9DE-F85E-7F7C286501CB}"/>
                </a:ext>
              </a:extLst>
            </p:cNvPr>
            <p:cNvSpPr txBox="1"/>
            <p:nvPr/>
          </p:nvSpPr>
          <p:spPr>
            <a:xfrm>
              <a:off x="2222750" y="1238243"/>
              <a:ext cx="1523734" cy="7388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spcBef>
                  <a:spcPct val="0"/>
                </a:spcBef>
                <a:buNone/>
              </a:pPr>
              <a:r>
                <a:rPr lang="en-GB" sz="1800" kern="1200" dirty="0"/>
                <a:t>Registry Account </a:t>
              </a:r>
              <a:r>
                <a:rPr lang="en-GB" dirty="0"/>
                <a:t>C</a:t>
              </a:r>
              <a:endParaRPr lang="en-GB" sz="1800" kern="1200" dirty="0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2FD2E2-8CA2-7615-7635-CBDFFEBF777E}"/>
              </a:ext>
            </a:extLst>
          </p:cNvPr>
          <p:cNvCxnSpPr>
            <a:cxnSpLocks/>
          </p:cNvCxnSpPr>
          <p:nvPr/>
        </p:nvCxnSpPr>
        <p:spPr>
          <a:xfrm flipV="1">
            <a:off x="4036547" y="1902640"/>
            <a:ext cx="857362" cy="2600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2EC27C-4799-1360-4BB0-D11EF7B8AC79}"/>
              </a:ext>
            </a:extLst>
          </p:cNvPr>
          <p:cNvCxnSpPr>
            <a:cxnSpLocks/>
          </p:cNvCxnSpPr>
          <p:nvPr/>
        </p:nvCxnSpPr>
        <p:spPr>
          <a:xfrm>
            <a:off x="4041680" y="2617940"/>
            <a:ext cx="842332" cy="4427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CDF57B-EEB1-5CC2-647A-DDEDDC615457}"/>
              </a:ext>
            </a:extLst>
          </p:cNvPr>
          <p:cNvSpPr txBox="1"/>
          <p:nvPr/>
        </p:nvSpPr>
        <p:spPr>
          <a:xfrm>
            <a:off x="5943530" y="3346073"/>
            <a:ext cx="213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GB" sz="1600" dirty="0">
                <a:solidFill>
                  <a:srgbClr val="00B050"/>
                </a:solidFill>
              </a:rPr>
              <a:t>$$ from Investor  to Party C Project Proponent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01CE45-5751-AA09-B8DE-DB8501E8E179}"/>
              </a:ext>
            </a:extLst>
          </p:cNvPr>
          <p:cNvSpPr txBox="1"/>
          <p:nvPr/>
        </p:nvSpPr>
        <p:spPr>
          <a:xfrm>
            <a:off x="3444433" y="3312223"/>
            <a:ext cx="2004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B050"/>
                </a:solidFill>
              </a:rPr>
              <a:t>2. Investor takes security over credits in account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ED4D1F-6685-DAF9-F88D-0C81FD127070}"/>
              </a:ext>
            </a:extLst>
          </p:cNvPr>
          <p:cNvSpPr txBox="1"/>
          <p:nvPr/>
        </p:nvSpPr>
        <p:spPr>
          <a:xfrm>
            <a:off x="1278642" y="4037400"/>
            <a:ext cx="213593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 dirty="0">
                <a:solidFill>
                  <a:srgbClr val="00B050"/>
                </a:solidFill>
              </a:rPr>
              <a:t>3. Registry operator </a:t>
            </a:r>
            <a:r>
              <a:rPr lang="en-GB" sz="1600" b="1" dirty="0">
                <a:solidFill>
                  <a:srgbClr val="00B050"/>
                </a:solidFill>
              </a:rPr>
              <a:t>recognises security </a:t>
            </a:r>
            <a:r>
              <a:rPr lang="en-GB" sz="1600" dirty="0">
                <a:solidFill>
                  <a:srgbClr val="00B050"/>
                </a:solidFill>
              </a:rPr>
              <a:t>and acts on Secured Party instruction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D806C62-4DF6-4BA1-AEA0-61E276CC0BAB}"/>
              </a:ext>
            </a:extLst>
          </p:cNvPr>
          <p:cNvSpPr/>
          <p:nvPr/>
        </p:nvSpPr>
        <p:spPr>
          <a:xfrm>
            <a:off x="5205548" y="4160759"/>
            <a:ext cx="998245" cy="510421"/>
          </a:xfrm>
          <a:custGeom>
            <a:avLst/>
            <a:gdLst>
              <a:gd name="connsiteX0" fmla="*/ 0 w 1176049"/>
              <a:gd name="connsiteY0" fmla="*/ 0 h 588024"/>
              <a:gd name="connsiteX1" fmla="*/ 1176049 w 1176049"/>
              <a:gd name="connsiteY1" fmla="*/ 0 h 588024"/>
              <a:gd name="connsiteX2" fmla="*/ 1176049 w 1176049"/>
              <a:gd name="connsiteY2" fmla="*/ 588024 h 588024"/>
              <a:gd name="connsiteX3" fmla="*/ 0 w 1176049"/>
              <a:gd name="connsiteY3" fmla="*/ 588024 h 588024"/>
              <a:gd name="connsiteX4" fmla="*/ 0 w 1176049"/>
              <a:gd name="connsiteY4" fmla="*/ 0 h 58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049" h="588024">
                <a:moveTo>
                  <a:pt x="0" y="0"/>
                </a:moveTo>
                <a:lnTo>
                  <a:pt x="1176049" y="0"/>
                </a:lnTo>
                <a:lnTo>
                  <a:pt x="1176049" y="588024"/>
                </a:lnTo>
                <a:lnTo>
                  <a:pt x="0" y="58802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dirty="0"/>
              <a:t>Investor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89A5137-EF49-FB37-CC30-621FE8F3848B}"/>
              </a:ext>
            </a:extLst>
          </p:cNvPr>
          <p:cNvCxnSpPr>
            <a:cxnSpLocks/>
          </p:cNvCxnSpPr>
          <p:nvPr/>
        </p:nvCxnSpPr>
        <p:spPr>
          <a:xfrm flipV="1">
            <a:off x="5952833" y="3222288"/>
            <a:ext cx="0" cy="92637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827B31F-9A53-661C-53C3-EA268D087846}"/>
              </a:ext>
            </a:extLst>
          </p:cNvPr>
          <p:cNvSpPr/>
          <p:nvPr/>
        </p:nvSpPr>
        <p:spPr>
          <a:xfrm>
            <a:off x="2590845" y="1955039"/>
            <a:ext cx="1470409" cy="830996"/>
          </a:xfrm>
          <a:custGeom>
            <a:avLst/>
            <a:gdLst>
              <a:gd name="connsiteX0" fmla="*/ 0 w 1176049"/>
              <a:gd name="connsiteY0" fmla="*/ 0 h 588024"/>
              <a:gd name="connsiteX1" fmla="*/ 1176049 w 1176049"/>
              <a:gd name="connsiteY1" fmla="*/ 0 h 588024"/>
              <a:gd name="connsiteX2" fmla="*/ 1176049 w 1176049"/>
              <a:gd name="connsiteY2" fmla="*/ 588024 h 588024"/>
              <a:gd name="connsiteX3" fmla="*/ 0 w 1176049"/>
              <a:gd name="connsiteY3" fmla="*/ 588024 h 588024"/>
              <a:gd name="connsiteX4" fmla="*/ 0 w 1176049"/>
              <a:gd name="connsiteY4" fmla="*/ 0 h 58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049" h="588024">
                <a:moveTo>
                  <a:pt x="0" y="0"/>
                </a:moveTo>
                <a:lnTo>
                  <a:pt x="1176049" y="0"/>
                </a:lnTo>
                <a:lnTo>
                  <a:pt x="1176049" y="588024"/>
                </a:lnTo>
                <a:lnTo>
                  <a:pt x="0" y="58802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/>
              <a:t>Registry</a:t>
            </a:r>
            <a:endParaRPr lang="en-GB" sz="2800" kern="12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E8C612-34AE-F4AD-F3B1-7A15F70307EC}"/>
              </a:ext>
            </a:extLst>
          </p:cNvPr>
          <p:cNvCxnSpPr>
            <a:cxnSpLocks/>
          </p:cNvCxnSpPr>
          <p:nvPr/>
        </p:nvCxnSpPr>
        <p:spPr>
          <a:xfrm>
            <a:off x="5522303" y="3222288"/>
            <a:ext cx="0" cy="90339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FBC2331-0BFD-DAD7-6CD7-8F2FDAEDC41F}"/>
              </a:ext>
            </a:extLst>
          </p:cNvPr>
          <p:cNvCxnSpPr>
            <a:cxnSpLocks/>
          </p:cNvCxnSpPr>
          <p:nvPr/>
        </p:nvCxnSpPr>
        <p:spPr>
          <a:xfrm>
            <a:off x="2897213" y="2882226"/>
            <a:ext cx="0" cy="115517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AAB3F82-16B8-2A88-A6D0-67BFF74FA8EF}"/>
              </a:ext>
            </a:extLst>
          </p:cNvPr>
          <p:cNvCxnSpPr>
            <a:cxnSpLocks/>
          </p:cNvCxnSpPr>
          <p:nvPr/>
        </p:nvCxnSpPr>
        <p:spPr>
          <a:xfrm>
            <a:off x="3414573" y="4415969"/>
            <a:ext cx="1790975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17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95060-1FD5-2A58-B918-151565FBF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1039CB9-F82E-A662-CA1E-F84D8A978EDF}"/>
              </a:ext>
            </a:extLst>
          </p:cNvPr>
          <p:cNvSpPr txBox="1">
            <a:spLocks/>
          </p:cNvSpPr>
          <p:nvPr/>
        </p:nvSpPr>
        <p:spPr>
          <a:xfrm>
            <a:off x="274299" y="426675"/>
            <a:ext cx="10515600" cy="2769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50" baseline="0">
                <a:solidFill>
                  <a:srgbClr val="241F21"/>
                </a:solidFill>
                <a:latin typeface="Helvetica Neue" panose="02000503000000020004"/>
                <a:ea typeface="+mj-ea"/>
                <a:cs typeface="+mj-cs"/>
              </a:defRPr>
            </a:lvl1pPr>
          </a:lstStyle>
          <a:p>
            <a:r>
              <a:rPr lang="en-US"/>
              <a:t>DEVELOPMENT OF CUSTODIAL ARRANGEMENTS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F0E2DD-6757-CF8D-54DA-97D548F2EBF5}"/>
              </a:ext>
            </a:extLst>
          </p:cNvPr>
          <p:cNvSpPr txBox="1"/>
          <p:nvPr/>
        </p:nvSpPr>
        <p:spPr>
          <a:xfrm>
            <a:off x="8876410" y="909341"/>
            <a:ext cx="2992947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202020"/>
                </a:solidFill>
                <a:latin typeface="PP Neue Montreal Book"/>
              </a:rPr>
              <a:t>Facilitates entry into market of </a:t>
            </a:r>
            <a:r>
              <a:rPr lang="en-NZ" sz="1600" dirty="0">
                <a:solidFill>
                  <a:srgbClr val="202020"/>
                </a:solidFill>
                <a:latin typeface="PP Neue Montreal Book"/>
              </a:rPr>
              <a:t>Regulated Financial Undertakings (</a:t>
            </a:r>
            <a:r>
              <a:rPr lang="en-NZ" sz="1600" b="1" dirty="0">
                <a:solidFill>
                  <a:srgbClr val="202020"/>
                </a:solidFill>
                <a:latin typeface="PP Neue Montreal Book"/>
              </a:rPr>
              <a:t>RFU</a:t>
            </a:r>
            <a:r>
              <a:rPr lang="en-NZ" sz="1600" dirty="0">
                <a:solidFill>
                  <a:srgbClr val="202020"/>
                </a:solidFill>
                <a:latin typeface="PP Neue Montreal Book"/>
              </a:rPr>
              <a:t>) that may provide sub-custodial accounts</a:t>
            </a:r>
            <a:endParaRPr lang="en-US" sz="1600" dirty="0">
              <a:solidFill>
                <a:srgbClr val="202020"/>
              </a:solidFill>
              <a:latin typeface="PP Neue Montreal Book"/>
            </a:endParaRPr>
          </a:p>
          <a:p>
            <a:endParaRPr lang="en-US" sz="1600" dirty="0">
              <a:solidFill>
                <a:srgbClr val="202020"/>
              </a:solidFill>
              <a:latin typeface="PP Neue Montreal Book"/>
            </a:endParaRPr>
          </a:p>
          <a:p>
            <a:r>
              <a:rPr lang="en-US" sz="1600" b="1" dirty="0">
                <a:solidFill>
                  <a:srgbClr val="202020"/>
                </a:solidFill>
                <a:latin typeface="PP Neue Montreal Book"/>
              </a:rPr>
              <a:t>Aids liquidity</a:t>
            </a:r>
            <a:r>
              <a:rPr lang="en-US" sz="1600" dirty="0">
                <a:solidFill>
                  <a:srgbClr val="202020"/>
                </a:solidFill>
                <a:latin typeface="PP Neue Montreal Book"/>
              </a:rPr>
              <a:t> – potential to have multiple types Carbon Credit accounts with same RFU</a:t>
            </a:r>
          </a:p>
          <a:p>
            <a:endParaRPr lang="en-US" sz="1600" dirty="0">
              <a:solidFill>
                <a:srgbClr val="202020"/>
              </a:solidFill>
              <a:latin typeface="PP Neue Montreal Book"/>
            </a:endParaRPr>
          </a:p>
          <a:p>
            <a:r>
              <a:rPr lang="en-US" sz="1600" dirty="0">
                <a:solidFill>
                  <a:srgbClr val="202020"/>
                </a:solidFill>
                <a:latin typeface="PP Neue Montreal Book"/>
              </a:rPr>
              <a:t>Provides a layer of </a:t>
            </a:r>
            <a:r>
              <a:rPr lang="en-US" sz="1600" b="1" dirty="0">
                <a:solidFill>
                  <a:srgbClr val="202020"/>
                </a:solidFill>
                <a:latin typeface="PP Neue Montreal Book"/>
              </a:rPr>
              <a:t>market oversigh</a:t>
            </a:r>
            <a:r>
              <a:rPr lang="en-US" sz="1600" dirty="0">
                <a:solidFill>
                  <a:srgbClr val="202020"/>
                </a:solidFill>
                <a:latin typeface="PP Neue Montreal Book"/>
              </a:rPr>
              <a:t>t as such entities are already regulated and must perform stringent on boarding procedures and monitor activity</a:t>
            </a:r>
          </a:p>
          <a:p>
            <a:endParaRPr lang="en-US" sz="1600" dirty="0">
              <a:solidFill>
                <a:srgbClr val="202020"/>
              </a:solidFill>
              <a:latin typeface="PP Neue Montreal Book"/>
            </a:endParaRPr>
          </a:p>
          <a:p>
            <a:r>
              <a:rPr lang="en-US" sz="1600" b="1" dirty="0">
                <a:solidFill>
                  <a:srgbClr val="202020"/>
                </a:solidFill>
                <a:latin typeface="PP Neue Montreal Book"/>
              </a:rPr>
              <a:t>Enables secured financing</a:t>
            </a:r>
            <a:r>
              <a:rPr lang="en-US" sz="1600" dirty="0">
                <a:solidFill>
                  <a:srgbClr val="202020"/>
                </a:solidFill>
                <a:latin typeface="PP Neue Montreal Book"/>
              </a:rPr>
              <a:t> structures </a:t>
            </a:r>
          </a:p>
          <a:p>
            <a:r>
              <a:rPr lang="en-US" sz="1600" dirty="0">
                <a:solidFill>
                  <a:srgbClr val="202020"/>
                </a:solidFill>
                <a:latin typeface="PP Neue Montreal Book"/>
              </a:rPr>
              <a:t>- administered by the RFU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NZ" sz="1600" dirty="0">
                <a:solidFill>
                  <a:srgbClr val="202020"/>
                </a:solidFill>
                <a:ea typeface="+mn-lt"/>
                <a:cs typeface="+mn-lt"/>
              </a:rPr>
              <a:t>provide transparent ratings for structured financing</a:t>
            </a:r>
            <a:endParaRPr lang="en-NZ" sz="1600" dirty="0">
              <a:solidFill>
                <a:srgbClr val="202020"/>
              </a:solidFill>
              <a:latin typeface="PP Neue Montreal Book" panose="00000500000000000000" pitchFamily="50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6BBC61F-3FB5-344D-09B8-12960222F567}"/>
              </a:ext>
            </a:extLst>
          </p:cNvPr>
          <p:cNvCxnSpPr>
            <a:cxnSpLocks/>
            <a:endCxn id="31" idx="2"/>
          </p:cNvCxnSpPr>
          <p:nvPr/>
        </p:nvCxnSpPr>
        <p:spPr>
          <a:xfrm flipH="1" flipV="1">
            <a:off x="6494118" y="3282770"/>
            <a:ext cx="719710" cy="682625"/>
          </a:xfrm>
          <a:prstGeom prst="line">
            <a:avLst/>
          </a:prstGeom>
          <a:ln>
            <a:solidFill>
              <a:srgbClr val="4E95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A12B28-1FDF-C323-94A6-5B3FC119A2B9}"/>
              </a:ext>
            </a:extLst>
          </p:cNvPr>
          <p:cNvCxnSpPr>
            <a:cxnSpLocks/>
          </p:cNvCxnSpPr>
          <p:nvPr/>
        </p:nvCxnSpPr>
        <p:spPr>
          <a:xfrm flipH="1">
            <a:off x="6392327" y="4169449"/>
            <a:ext cx="364331" cy="0"/>
          </a:xfrm>
          <a:prstGeom prst="line">
            <a:avLst/>
          </a:prstGeom>
          <a:ln>
            <a:solidFill>
              <a:srgbClr val="4E95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4123E9B-881A-C028-11A4-89E292E85FB0}"/>
              </a:ext>
            </a:extLst>
          </p:cNvPr>
          <p:cNvSpPr/>
          <p:nvPr/>
        </p:nvSpPr>
        <p:spPr>
          <a:xfrm>
            <a:off x="6688729" y="3874992"/>
            <a:ext cx="1295562" cy="710407"/>
          </a:xfrm>
          <a:custGeom>
            <a:avLst/>
            <a:gdLst>
              <a:gd name="connsiteX0" fmla="*/ 0 w 1176049"/>
              <a:gd name="connsiteY0" fmla="*/ 0 h 588024"/>
              <a:gd name="connsiteX1" fmla="*/ 1176049 w 1176049"/>
              <a:gd name="connsiteY1" fmla="*/ 0 h 588024"/>
              <a:gd name="connsiteX2" fmla="*/ 1176049 w 1176049"/>
              <a:gd name="connsiteY2" fmla="*/ 588024 h 588024"/>
              <a:gd name="connsiteX3" fmla="*/ 0 w 1176049"/>
              <a:gd name="connsiteY3" fmla="*/ 588024 h 588024"/>
              <a:gd name="connsiteX4" fmla="*/ 0 w 1176049"/>
              <a:gd name="connsiteY4" fmla="*/ 0 h 58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049" h="588024">
                <a:moveTo>
                  <a:pt x="0" y="0"/>
                </a:moveTo>
                <a:lnTo>
                  <a:pt x="1176049" y="0"/>
                </a:lnTo>
                <a:lnTo>
                  <a:pt x="1176049" y="588024"/>
                </a:lnTo>
                <a:lnTo>
                  <a:pt x="0" y="58802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Registry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0D30751-BEFD-7F9C-E0F8-F7C7A0C51B77}"/>
              </a:ext>
            </a:extLst>
          </p:cNvPr>
          <p:cNvSpPr/>
          <p:nvPr/>
        </p:nvSpPr>
        <p:spPr>
          <a:xfrm>
            <a:off x="2317233" y="2616407"/>
            <a:ext cx="1176049" cy="588024"/>
          </a:xfrm>
          <a:custGeom>
            <a:avLst/>
            <a:gdLst>
              <a:gd name="connsiteX0" fmla="*/ 0 w 1176049"/>
              <a:gd name="connsiteY0" fmla="*/ 0 h 588024"/>
              <a:gd name="connsiteX1" fmla="*/ 1176049 w 1176049"/>
              <a:gd name="connsiteY1" fmla="*/ 0 h 588024"/>
              <a:gd name="connsiteX2" fmla="*/ 1176049 w 1176049"/>
              <a:gd name="connsiteY2" fmla="*/ 588024 h 588024"/>
              <a:gd name="connsiteX3" fmla="*/ 0 w 1176049"/>
              <a:gd name="connsiteY3" fmla="*/ 588024 h 588024"/>
              <a:gd name="connsiteX4" fmla="*/ 0 w 1176049"/>
              <a:gd name="connsiteY4" fmla="*/ 0 h 58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049" h="588024">
                <a:moveTo>
                  <a:pt x="0" y="0"/>
                </a:moveTo>
                <a:lnTo>
                  <a:pt x="1176049" y="0"/>
                </a:lnTo>
                <a:lnTo>
                  <a:pt x="1176049" y="588024"/>
                </a:lnTo>
                <a:lnTo>
                  <a:pt x="0" y="588024"/>
                </a:lnTo>
                <a:lnTo>
                  <a:pt x="0" y="0"/>
                </a:lnTo>
                <a:close/>
              </a:path>
            </a:pathLst>
          </a:custGeom>
          <a:solidFill>
            <a:srgbClr val="4E95D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spcBef>
                <a:spcPct val="0"/>
              </a:spcBef>
              <a:buNone/>
            </a:pPr>
            <a:r>
              <a:rPr lang="en-GB" sz="1400" kern="1200" dirty="0"/>
              <a:t>Sub- account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0386C4D-95D8-96D7-9420-8AE8F79E30C3}"/>
              </a:ext>
            </a:extLst>
          </p:cNvPr>
          <p:cNvSpPr/>
          <p:nvPr/>
        </p:nvSpPr>
        <p:spPr>
          <a:xfrm>
            <a:off x="2313110" y="3878694"/>
            <a:ext cx="1176049" cy="588024"/>
          </a:xfrm>
          <a:custGeom>
            <a:avLst/>
            <a:gdLst>
              <a:gd name="connsiteX0" fmla="*/ 0 w 1176049"/>
              <a:gd name="connsiteY0" fmla="*/ 0 h 588024"/>
              <a:gd name="connsiteX1" fmla="*/ 1176049 w 1176049"/>
              <a:gd name="connsiteY1" fmla="*/ 0 h 588024"/>
              <a:gd name="connsiteX2" fmla="*/ 1176049 w 1176049"/>
              <a:gd name="connsiteY2" fmla="*/ 588024 h 588024"/>
              <a:gd name="connsiteX3" fmla="*/ 0 w 1176049"/>
              <a:gd name="connsiteY3" fmla="*/ 588024 h 588024"/>
              <a:gd name="connsiteX4" fmla="*/ 0 w 1176049"/>
              <a:gd name="connsiteY4" fmla="*/ 0 h 58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049" h="588024">
                <a:moveTo>
                  <a:pt x="0" y="0"/>
                </a:moveTo>
                <a:lnTo>
                  <a:pt x="1176049" y="0"/>
                </a:lnTo>
                <a:lnTo>
                  <a:pt x="1176049" y="588024"/>
                </a:lnTo>
                <a:lnTo>
                  <a:pt x="0" y="588024"/>
                </a:lnTo>
                <a:lnTo>
                  <a:pt x="0" y="0"/>
                </a:lnTo>
                <a:close/>
              </a:path>
            </a:pathLst>
          </a:custGeom>
          <a:solidFill>
            <a:srgbClr val="4E95D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spcBef>
                <a:spcPct val="0"/>
              </a:spcBef>
              <a:buNone/>
            </a:pPr>
            <a:r>
              <a:rPr lang="en-GB" sz="1400" kern="1200" dirty="0"/>
              <a:t>Sub- account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520CA2F-7ABD-324E-A238-4ACDA1D5CDED}"/>
              </a:ext>
            </a:extLst>
          </p:cNvPr>
          <p:cNvSpPr/>
          <p:nvPr/>
        </p:nvSpPr>
        <p:spPr>
          <a:xfrm>
            <a:off x="2313110" y="5172731"/>
            <a:ext cx="1176049" cy="588024"/>
          </a:xfrm>
          <a:custGeom>
            <a:avLst/>
            <a:gdLst>
              <a:gd name="connsiteX0" fmla="*/ 0 w 1176049"/>
              <a:gd name="connsiteY0" fmla="*/ 0 h 588024"/>
              <a:gd name="connsiteX1" fmla="*/ 1176049 w 1176049"/>
              <a:gd name="connsiteY1" fmla="*/ 0 h 588024"/>
              <a:gd name="connsiteX2" fmla="*/ 1176049 w 1176049"/>
              <a:gd name="connsiteY2" fmla="*/ 588024 h 588024"/>
              <a:gd name="connsiteX3" fmla="*/ 0 w 1176049"/>
              <a:gd name="connsiteY3" fmla="*/ 588024 h 588024"/>
              <a:gd name="connsiteX4" fmla="*/ 0 w 1176049"/>
              <a:gd name="connsiteY4" fmla="*/ 0 h 58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049" h="588024">
                <a:moveTo>
                  <a:pt x="0" y="0"/>
                </a:moveTo>
                <a:lnTo>
                  <a:pt x="1176049" y="0"/>
                </a:lnTo>
                <a:lnTo>
                  <a:pt x="1176049" y="588024"/>
                </a:lnTo>
                <a:lnTo>
                  <a:pt x="0" y="588024"/>
                </a:lnTo>
                <a:lnTo>
                  <a:pt x="0" y="0"/>
                </a:lnTo>
                <a:close/>
              </a:path>
            </a:pathLst>
          </a:custGeom>
          <a:solidFill>
            <a:srgbClr val="4E95D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spcBef>
                <a:spcPct val="0"/>
              </a:spcBef>
              <a:buNone/>
            </a:pPr>
            <a:r>
              <a:rPr lang="en-GB" sz="1400" kern="1200" dirty="0"/>
              <a:t>Sub- account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B8BDEF-4394-6105-65AB-9C8AB9E1C75E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3480057" y="4171830"/>
            <a:ext cx="1453356" cy="1296194"/>
          </a:xfrm>
          <a:prstGeom prst="line">
            <a:avLst/>
          </a:prstGeom>
          <a:ln>
            <a:solidFill>
              <a:srgbClr val="4E95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E9F82D-1D2E-0B4D-B5F9-CA5772C70D6D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3484819" y="2908974"/>
            <a:ext cx="1448594" cy="1262856"/>
          </a:xfrm>
          <a:prstGeom prst="line">
            <a:avLst/>
          </a:prstGeom>
          <a:ln>
            <a:solidFill>
              <a:srgbClr val="4E95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3234F1-7844-0AEA-16E9-BE9F15FFB018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3485613" y="4171830"/>
            <a:ext cx="1447800" cy="0"/>
          </a:xfrm>
          <a:prstGeom prst="line">
            <a:avLst/>
          </a:prstGeom>
          <a:ln>
            <a:solidFill>
              <a:srgbClr val="4E95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3ABB4A4-6B22-A238-1A83-C97200A1638C}"/>
              </a:ext>
            </a:extLst>
          </p:cNvPr>
          <p:cNvSpPr/>
          <p:nvPr/>
        </p:nvSpPr>
        <p:spPr>
          <a:xfrm>
            <a:off x="4346428" y="1171575"/>
            <a:ext cx="1176049" cy="588024"/>
          </a:xfrm>
          <a:custGeom>
            <a:avLst/>
            <a:gdLst>
              <a:gd name="connsiteX0" fmla="*/ 0 w 1176049"/>
              <a:gd name="connsiteY0" fmla="*/ 0 h 588024"/>
              <a:gd name="connsiteX1" fmla="*/ 1176049 w 1176049"/>
              <a:gd name="connsiteY1" fmla="*/ 0 h 588024"/>
              <a:gd name="connsiteX2" fmla="*/ 1176049 w 1176049"/>
              <a:gd name="connsiteY2" fmla="*/ 588024 h 588024"/>
              <a:gd name="connsiteX3" fmla="*/ 0 w 1176049"/>
              <a:gd name="connsiteY3" fmla="*/ 588024 h 588024"/>
              <a:gd name="connsiteX4" fmla="*/ 0 w 1176049"/>
              <a:gd name="connsiteY4" fmla="*/ 0 h 58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049" h="588024">
                <a:moveTo>
                  <a:pt x="0" y="0"/>
                </a:moveTo>
                <a:lnTo>
                  <a:pt x="1176049" y="0"/>
                </a:lnTo>
                <a:lnTo>
                  <a:pt x="1176049" y="588024"/>
                </a:lnTo>
                <a:lnTo>
                  <a:pt x="0" y="588024"/>
                </a:lnTo>
                <a:lnTo>
                  <a:pt x="0" y="0"/>
                </a:lnTo>
                <a:close/>
              </a:path>
            </a:pathLst>
          </a:custGeom>
          <a:solidFill>
            <a:srgbClr val="4E95D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spcBef>
                <a:spcPct val="0"/>
              </a:spcBef>
              <a:buNone/>
            </a:pPr>
            <a:r>
              <a:rPr lang="en-GB" sz="1400" kern="1200" dirty="0"/>
              <a:t>Sub- account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BD68027-300E-56D6-D62B-4A7ED042EC94}"/>
              </a:ext>
            </a:extLst>
          </p:cNvPr>
          <p:cNvSpPr/>
          <p:nvPr/>
        </p:nvSpPr>
        <p:spPr>
          <a:xfrm>
            <a:off x="5905890" y="1173140"/>
            <a:ext cx="1176049" cy="588024"/>
          </a:xfrm>
          <a:custGeom>
            <a:avLst/>
            <a:gdLst>
              <a:gd name="connsiteX0" fmla="*/ 0 w 1176049"/>
              <a:gd name="connsiteY0" fmla="*/ 0 h 588024"/>
              <a:gd name="connsiteX1" fmla="*/ 1176049 w 1176049"/>
              <a:gd name="connsiteY1" fmla="*/ 0 h 588024"/>
              <a:gd name="connsiteX2" fmla="*/ 1176049 w 1176049"/>
              <a:gd name="connsiteY2" fmla="*/ 588024 h 588024"/>
              <a:gd name="connsiteX3" fmla="*/ 0 w 1176049"/>
              <a:gd name="connsiteY3" fmla="*/ 588024 h 588024"/>
              <a:gd name="connsiteX4" fmla="*/ 0 w 1176049"/>
              <a:gd name="connsiteY4" fmla="*/ 0 h 58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049" h="588024">
                <a:moveTo>
                  <a:pt x="0" y="0"/>
                </a:moveTo>
                <a:lnTo>
                  <a:pt x="1176049" y="0"/>
                </a:lnTo>
                <a:lnTo>
                  <a:pt x="1176049" y="588024"/>
                </a:lnTo>
                <a:lnTo>
                  <a:pt x="0" y="588024"/>
                </a:lnTo>
                <a:lnTo>
                  <a:pt x="0" y="0"/>
                </a:lnTo>
                <a:close/>
              </a:path>
            </a:pathLst>
          </a:custGeom>
          <a:solidFill>
            <a:srgbClr val="4E95D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spcBef>
                <a:spcPct val="0"/>
              </a:spcBef>
              <a:buNone/>
            </a:pPr>
            <a:r>
              <a:rPr lang="en-GB" sz="1400" kern="1200" dirty="0"/>
              <a:t>Sub- account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BFFF7E7-60D0-9C50-38C5-32C81FD11F79}"/>
              </a:ext>
            </a:extLst>
          </p:cNvPr>
          <p:cNvSpPr/>
          <p:nvPr/>
        </p:nvSpPr>
        <p:spPr>
          <a:xfrm>
            <a:off x="7340825" y="1174705"/>
            <a:ext cx="1176049" cy="588024"/>
          </a:xfrm>
          <a:custGeom>
            <a:avLst/>
            <a:gdLst>
              <a:gd name="connsiteX0" fmla="*/ 0 w 1176049"/>
              <a:gd name="connsiteY0" fmla="*/ 0 h 588024"/>
              <a:gd name="connsiteX1" fmla="*/ 1176049 w 1176049"/>
              <a:gd name="connsiteY1" fmla="*/ 0 h 588024"/>
              <a:gd name="connsiteX2" fmla="*/ 1176049 w 1176049"/>
              <a:gd name="connsiteY2" fmla="*/ 588024 h 588024"/>
              <a:gd name="connsiteX3" fmla="*/ 0 w 1176049"/>
              <a:gd name="connsiteY3" fmla="*/ 588024 h 588024"/>
              <a:gd name="connsiteX4" fmla="*/ 0 w 1176049"/>
              <a:gd name="connsiteY4" fmla="*/ 0 h 58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049" h="588024">
                <a:moveTo>
                  <a:pt x="0" y="0"/>
                </a:moveTo>
                <a:lnTo>
                  <a:pt x="1176049" y="0"/>
                </a:lnTo>
                <a:lnTo>
                  <a:pt x="1176049" y="588024"/>
                </a:lnTo>
                <a:lnTo>
                  <a:pt x="0" y="588024"/>
                </a:lnTo>
                <a:lnTo>
                  <a:pt x="0" y="0"/>
                </a:lnTo>
                <a:close/>
              </a:path>
            </a:pathLst>
          </a:custGeom>
          <a:solidFill>
            <a:srgbClr val="4E95D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spcBef>
                <a:spcPct val="0"/>
              </a:spcBef>
              <a:buNone/>
            </a:pPr>
            <a:r>
              <a:rPr lang="en-GB" sz="1400" kern="1200" dirty="0"/>
              <a:t>Sub- account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5992000-AAD2-BF5C-433D-B76DB2B36EBC}"/>
              </a:ext>
            </a:extLst>
          </p:cNvPr>
          <p:cNvCxnSpPr>
            <a:cxnSpLocks/>
          </p:cNvCxnSpPr>
          <p:nvPr/>
        </p:nvCxnSpPr>
        <p:spPr>
          <a:xfrm flipH="1">
            <a:off x="2901413" y="1743749"/>
            <a:ext cx="2032000" cy="88582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5459042-890D-837A-98BC-54589FFC67C1}"/>
              </a:ext>
            </a:extLst>
          </p:cNvPr>
          <p:cNvCxnSpPr>
            <a:cxnSpLocks/>
          </p:cNvCxnSpPr>
          <p:nvPr/>
        </p:nvCxnSpPr>
        <p:spPr>
          <a:xfrm flipV="1">
            <a:off x="2901413" y="1769149"/>
            <a:ext cx="3590925" cy="211455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4B6A3E-5296-471E-26B4-548F3F42D5CF}"/>
              </a:ext>
            </a:extLst>
          </p:cNvPr>
          <p:cNvCxnSpPr/>
          <p:nvPr/>
        </p:nvCxnSpPr>
        <p:spPr>
          <a:xfrm>
            <a:off x="1950291" y="2905758"/>
            <a:ext cx="0" cy="12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0941BE-F850-0C6D-1F26-54A486D6007C}"/>
              </a:ext>
            </a:extLst>
          </p:cNvPr>
          <p:cNvCxnSpPr>
            <a:cxnSpLocks/>
          </p:cNvCxnSpPr>
          <p:nvPr/>
        </p:nvCxnSpPr>
        <p:spPr>
          <a:xfrm flipV="1">
            <a:off x="2140013" y="2910521"/>
            <a:ext cx="0" cy="12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4C82CA7-D538-D6F4-A8D1-F3BA38268E24}"/>
              </a:ext>
            </a:extLst>
          </p:cNvPr>
          <p:cNvSpPr txBox="1"/>
          <p:nvPr/>
        </p:nvSpPr>
        <p:spPr>
          <a:xfrm>
            <a:off x="274299" y="2534501"/>
            <a:ext cx="1660498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Transactions between parties with account at same custodian Bank settled by book entry transfer by the Custodian Bank, balance at Registry does not change.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1BF463-2EDD-2303-F91A-51D7C65974DC}"/>
              </a:ext>
            </a:extLst>
          </p:cNvPr>
          <p:cNvSpPr txBox="1"/>
          <p:nvPr/>
        </p:nvSpPr>
        <p:spPr>
          <a:xfrm>
            <a:off x="902970" y="909341"/>
            <a:ext cx="290269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Transactions between parties with accounts at different custodian Banks aggregated between Custodian Banks and settled by book entry transfer at the Registry, reducing traffic at the Registry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F54C2C2-81BE-AAE1-33B1-7E08BC30EF76}"/>
              </a:ext>
            </a:extLst>
          </p:cNvPr>
          <p:cNvSpPr/>
          <p:nvPr/>
        </p:nvSpPr>
        <p:spPr>
          <a:xfrm>
            <a:off x="7683480" y="2929772"/>
            <a:ext cx="1078721" cy="634820"/>
          </a:xfrm>
          <a:prstGeom prst="roundRect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Account B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8822CE4-12F7-A5E4-7A8F-868EB663A388}"/>
              </a:ext>
            </a:extLst>
          </p:cNvPr>
          <p:cNvSpPr/>
          <p:nvPr/>
        </p:nvSpPr>
        <p:spPr>
          <a:xfrm>
            <a:off x="7771372" y="4803853"/>
            <a:ext cx="953637" cy="577537"/>
          </a:xfrm>
          <a:prstGeom prst="roundRect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Account C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6208189-19E1-CE48-FE51-0494C9CBCEF4}"/>
              </a:ext>
            </a:extLst>
          </p:cNvPr>
          <p:cNvCxnSpPr>
            <a:cxnSpLocks/>
            <a:stCxn id="24" idx="1"/>
          </p:cNvCxnSpPr>
          <p:nvPr/>
        </p:nvCxnSpPr>
        <p:spPr>
          <a:xfrm>
            <a:off x="7683480" y="3247182"/>
            <a:ext cx="0" cy="948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E887BF-1549-C68D-F625-175AD51C991C}"/>
              </a:ext>
            </a:extLst>
          </p:cNvPr>
          <p:cNvCxnSpPr>
            <a:cxnSpLocks/>
            <a:stCxn id="25" idx="1"/>
          </p:cNvCxnSpPr>
          <p:nvPr/>
        </p:nvCxnSpPr>
        <p:spPr>
          <a:xfrm flipV="1">
            <a:off x="7771372" y="4385334"/>
            <a:ext cx="16496" cy="707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4A65EF-3270-F3CC-9059-54C036062CA7}"/>
              </a:ext>
            </a:extLst>
          </p:cNvPr>
          <p:cNvCxnSpPr>
            <a:cxnSpLocks/>
            <a:stCxn id="31" idx="0"/>
          </p:cNvCxnSpPr>
          <p:nvPr/>
        </p:nvCxnSpPr>
        <p:spPr>
          <a:xfrm flipH="1" flipV="1">
            <a:off x="4933413" y="1750099"/>
            <a:ext cx="1560705" cy="701675"/>
          </a:xfrm>
          <a:prstGeom prst="line">
            <a:avLst/>
          </a:prstGeom>
          <a:ln>
            <a:solidFill>
              <a:srgbClr val="4E95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3AFBA2-0EFB-5868-7F72-AF3E12B86377}"/>
              </a:ext>
            </a:extLst>
          </p:cNvPr>
          <p:cNvCxnSpPr>
            <a:cxnSpLocks/>
          </p:cNvCxnSpPr>
          <p:nvPr/>
        </p:nvCxnSpPr>
        <p:spPr>
          <a:xfrm flipV="1">
            <a:off x="6494118" y="1747719"/>
            <a:ext cx="0" cy="720000"/>
          </a:xfrm>
          <a:prstGeom prst="line">
            <a:avLst/>
          </a:prstGeom>
          <a:ln>
            <a:solidFill>
              <a:srgbClr val="4E95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D40C94E-3281-645A-119C-4F96DF4594A6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6494118" y="1741368"/>
            <a:ext cx="1436495" cy="710406"/>
          </a:xfrm>
          <a:prstGeom prst="line">
            <a:avLst/>
          </a:prstGeom>
          <a:ln>
            <a:solidFill>
              <a:srgbClr val="4E95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DD74C56-5660-95BC-721D-FA05E3CB8A56}"/>
              </a:ext>
            </a:extLst>
          </p:cNvPr>
          <p:cNvSpPr/>
          <p:nvPr/>
        </p:nvSpPr>
        <p:spPr>
          <a:xfrm>
            <a:off x="5758913" y="2451774"/>
            <a:ext cx="1470409" cy="830996"/>
          </a:xfrm>
          <a:prstGeom prst="roundRect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Custodian Bank Account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3ECE9E3-C0CD-FB57-01BF-77EC76197BEA}"/>
              </a:ext>
            </a:extLst>
          </p:cNvPr>
          <p:cNvSpPr/>
          <p:nvPr/>
        </p:nvSpPr>
        <p:spPr>
          <a:xfrm>
            <a:off x="4933413" y="3756332"/>
            <a:ext cx="1470409" cy="830996"/>
          </a:xfrm>
          <a:prstGeom prst="roundRect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Custodian Bank Account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8BA7D97-EB9C-447C-B531-C21A3905C065}"/>
              </a:ext>
            </a:extLst>
          </p:cNvPr>
          <p:cNvSpPr/>
          <p:nvPr/>
        </p:nvSpPr>
        <p:spPr>
          <a:xfrm>
            <a:off x="3764930" y="5298588"/>
            <a:ext cx="2511071" cy="956836"/>
          </a:xfrm>
          <a:prstGeom prst="rect">
            <a:avLst/>
          </a:prstGeom>
          <a:noFill/>
          <a:ln>
            <a:solidFill>
              <a:srgbClr val="4E95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kern="0" dirty="0">
                <a:solidFill>
                  <a:srgbClr val="153D63"/>
                </a:solidFill>
                <a:latin typeface="Calibri"/>
                <a:cs typeface="Calibri"/>
              </a:rPr>
              <a:t>Custodian holds </a:t>
            </a:r>
            <a:r>
              <a:rPr lang="en-US" sz="1600" b="1" kern="0" dirty="0">
                <a:solidFill>
                  <a:srgbClr val="153D63"/>
                </a:solidFill>
                <a:latin typeface="Calibri"/>
                <a:cs typeface="Calibri"/>
              </a:rPr>
              <a:t>ownership</a:t>
            </a:r>
            <a:r>
              <a:rPr lang="en-US" sz="1600" kern="0" dirty="0">
                <a:solidFill>
                  <a:srgbClr val="153D63"/>
                </a:solidFill>
                <a:latin typeface="Calibri"/>
                <a:cs typeface="Calibri"/>
              </a:rPr>
              <a:t> for and on behalf of sub account holders</a:t>
            </a:r>
            <a:endParaRPr lang="en-GB" sz="1600" kern="0" dirty="0">
              <a:solidFill>
                <a:srgbClr val="153D63"/>
              </a:solidFill>
              <a:latin typeface="Calibri"/>
              <a:cs typeface="Calibri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C411816-1055-D0CB-A573-B068486B82B5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4695247" y="4385349"/>
            <a:ext cx="325219" cy="913239"/>
          </a:xfrm>
          <a:prstGeom prst="line">
            <a:avLst/>
          </a:prstGeom>
          <a:ln>
            <a:solidFill>
              <a:srgbClr val="4E95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49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C1782-77C1-2C7B-8D46-2323A374B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92D8-5969-9A0D-AF54-40EC42F1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BALANCE BETWEEN TRANSPARENCY AND CONFIDENTIALITY</a:t>
            </a:r>
            <a:endParaRPr lang="en-C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260FCE-B2E8-1E29-5D63-FE8E552BAD33}"/>
              </a:ext>
            </a:extLst>
          </p:cNvPr>
          <p:cNvSpPr/>
          <p:nvPr/>
        </p:nvSpPr>
        <p:spPr>
          <a:xfrm>
            <a:off x="371475" y="3048000"/>
            <a:ext cx="11485563" cy="1296000"/>
          </a:xfrm>
          <a:prstGeom prst="rect">
            <a:avLst/>
          </a:prstGeom>
          <a:noFill/>
          <a:ln>
            <a:solidFill>
              <a:srgbClr val="04243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44000" rIns="91440" bIns="45720" rtlCol="0" anchor="ctr" anchorCtr="0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NZ" sz="1600">
                <a:solidFill>
                  <a:srgbClr val="241F21"/>
                </a:solidFill>
                <a:latin typeface="PP Neue Montreal Book"/>
              </a:rPr>
              <a:t>Commercially sensitive information is critical in maintaining trust, efficiency, and fairness in markets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NZ" sz="1600">
                <a:solidFill>
                  <a:srgbClr val="241F21"/>
                </a:solidFill>
                <a:latin typeface="PP Neue Montreal Book"/>
              </a:rPr>
              <a:t>Disclosure of proprietary or sensitive business data could harm a party’s competitive position or violate contractual or legal obligations, including specific account holdings and commercial terms of transactions including pricing and volumes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NZ" sz="1600">
                <a:solidFill>
                  <a:srgbClr val="241F21"/>
                </a:solidFill>
                <a:latin typeface="PP Neue Montreal Book"/>
              </a:rPr>
              <a:t>Lack of confidentiality would be an obstacle to development of a market mechanism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F12AA5-2ED0-5B0C-8468-58729940C4E0}"/>
              </a:ext>
            </a:extLst>
          </p:cNvPr>
          <p:cNvSpPr/>
          <p:nvPr/>
        </p:nvSpPr>
        <p:spPr>
          <a:xfrm>
            <a:off x="633413" y="2743200"/>
            <a:ext cx="6977062" cy="396300"/>
          </a:xfrm>
          <a:prstGeom prst="rect">
            <a:avLst/>
          </a:prstGeom>
          <a:solidFill>
            <a:srgbClr val="8AD2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5720" rIns="9000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prstClr val="white"/>
                </a:solidFill>
                <a:latin typeface="PP Neue Montreal Book"/>
              </a:rPr>
              <a:t>Confidentiality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P Neue Montreal Book" panose="00000500000000000000" pitchFamily="50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86AD29-A33C-8D9C-EC72-F558F424C0F4}"/>
              </a:ext>
            </a:extLst>
          </p:cNvPr>
          <p:cNvSpPr/>
          <p:nvPr/>
        </p:nvSpPr>
        <p:spPr>
          <a:xfrm>
            <a:off x="370800" y="1181100"/>
            <a:ext cx="11485563" cy="1296000"/>
          </a:xfrm>
          <a:prstGeom prst="rect">
            <a:avLst/>
          </a:prstGeom>
          <a:noFill/>
          <a:ln>
            <a:solidFill>
              <a:srgbClr val="04243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44000" rIns="91440" bIns="45720" rtlCol="0" anchor="ctr" anchorCtr="0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NZ" sz="1600">
                <a:solidFill>
                  <a:srgbClr val="241F21"/>
                </a:solidFill>
                <a:ea typeface="+mn-lt"/>
                <a:cs typeface="+mn-lt"/>
              </a:rPr>
              <a:t>Transparency enables informed decisions, fosters fair competition</a:t>
            </a:r>
            <a:r>
              <a:rPr kumimoji="0" lang="en-NZ" sz="1600" b="0" i="0" u="none" strike="noStrike" kern="1200" cap="none" spc="0" normalizeH="0" baseline="0" noProof="0">
                <a:ln>
                  <a:noFill/>
                </a:ln>
                <a:solidFill>
                  <a:srgbClr val="241F21"/>
                </a:solidFill>
                <a:effectLst/>
                <a:uLnTx/>
                <a:uFillTx/>
                <a:ea typeface="+mn-lt"/>
                <a:cs typeface="+mn-lt"/>
              </a:rPr>
              <a:t>, </a:t>
            </a:r>
            <a:r>
              <a:rPr lang="en-NZ" sz="1600">
                <a:solidFill>
                  <a:srgbClr val="241F21"/>
                </a:solidFill>
                <a:ea typeface="+mn-lt"/>
                <a:cs typeface="+mn-lt"/>
              </a:rPr>
              <a:t>and reduces risk </a:t>
            </a:r>
            <a:r>
              <a:rPr kumimoji="0" lang="en-NZ" sz="1600" b="0" i="0" u="none" strike="noStrike" kern="1200" cap="none" spc="0" normalizeH="0" baseline="0" noProof="0">
                <a:ln>
                  <a:noFill/>
                </a:ln>
                <a:solidFill>
                  <a:srgbClr val="241F21"/>
                </a:solidFill>
                <a:effectLst/>
                <a:uLnTx/>
                <a:uFillTx/>
                <a:ea typeface="+mn-lt"/>
                <a:cs typeface="+mn-lt"/>
              </a:rPr>
              <a:t>of </a:t>
            </a:r>
            <a:r>
              <a:rPr lang="en-NZ" sz="1600">
                <a:solidFill>
                  <a:srgbClr val="241F21"/>
                </a:solidFill>
                <a:ea typeface="+mn-lt"/>
                <a:cs typeface="+mn-lt"/>
              </a:rPr>
              <a:t>fraud and manipulation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NZ" sz="1600">
                <a:solidFill>
                  <a:srgbClr val="241F21"/>
                </a:solidFill>
                <a:ea typeface="+mn-lt"/>
                <a:cs typeface="+mn-lt"/>
              </a:rPr>
              <a:t>Valuable and possibly essential, for </a:t>
            </a:r>
            <a:r>
              <a:rPr lang="en-NZ" sz="1600" b="1">
                <a:solidFill>
                  <a:srgbClr val="241F21"/>
                </a:solidFill>
                <a:ea typeface="+mn-lt"/>
                <a:cs typeface="+mn-lt"/>
              </a:rPr>
              <a:t>aggregated and anonymized market and project data to be transparent</a:t>
            </a:r>
            <a:r>
              <a:rPr lang="en-NZ" sz="1600">
                <a:solidFill>
                  <a:srgbClr val="241F21"/>
                </a:solidFill>
                <a:ea typeface="+mn-lt"/>
                <a:cs typeface="+mn-lt"/>
              </a:rPr>
              <a:t>, in addition to data on what units have been </a:t>
            </a:r>
            <a:r>
              <a:rPr lang="en-NZ" sz="1600" b="1">
                <a:solidFill>
                  <a:srgbClr val="241F21"/>
                </a:solidFill>
                <a:ea typeface="+mn-lt"/>
                <a:cs typeface="+mn-lt"/>
              </a:rPr>
              <a:t>retired </a:t>
            </a:r>
            <a:r>
              <a:rPr lang="en-NZ" sz="1600">
                <a:solidFill>
                  <a:srgbClr val="241F21"/>
                </a:solidFill>
                <a:ea typeface="+mn-lt"/>
                <a:cs typeface="+mn-lt"/>
              </a:rPr>
              <a:t>and for what purpose</a:t>
            </a:r>
            <a:endParaRPr lang="en-NZ" sz="1600">
              <a:solidFill>
                <a:srgbClr val="241F2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41992-E72D-0AE4-E3D1-FBC503E1A3E3}"/>
              </a:ext>
            </a:extLst>
          </p:cNvPr>
          <p:cNvSpPr/>
          <p:nvPr/>
        </p:nvSpPr>
        <p:spPr>
          <a:xfrm>
            <a:off x="668338" y="981075"/>
            <a:ext cx="6977062" cy="396300"/>
          </a:xfrm>
          <a:prstGeom prst="rect">
            <a:avLst/>
          </a:prstGeom>
          <a:solidFill>
            <a:srgbClr val="8AD2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prstClr val="white"/>
                </a:solidFill>
                <a:latin typeface="PP Neue Montreal Book"/>
              </a:rPr>
              <a:t>Transparency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P Neue Montreal Book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587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f04fd7-7c47-4838-8290-c52492add04a">
      <Terms xmlns="http://schemas.microsoft.com/office/infopath/2007/PartnerControls"/>
    </lcf76f155ced4ddcb4097134ff3c332f>
    <TaxCatchAll xmlns="985ec44e-1bab-4c0b-9df0-6ba128686fc9" xsi:nil="true"/>
    <_x0070_hf7 xmlns="1df04fd7-7c47-4838-8290-c52492add04a" xsi:nil="true"/>
    <IconOverlay xmlns="http://schemas.microsoft.com/sharepoint/v4" xsi:nil="true"/>
    <s5jh xmlns="1df04fd7-7c47-4838-8290-c52492add04a" xsi:nil="true"/>
    <b2nc xmlns="1df04fd7-7c47-4838-8290-c52492add04a" xsi:nil="true"/>
    <Presenter xmlns="1df04fd7-7c47-4838-8290-c52492add04a" xsi:nil="true"/>
    <ContentandPurpose xmlns="1df04fd7-7c47-4838-8290-c52492add04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BC434140BFB4F8C0920F7C08F8836" ma:contentTypeVersion="25" ma:contentTypeDescription="Create a new document." ma:contentTypeScope="" ma:versionID="98b5e9e4d99dcdb0d0b4d63ef2f235f4">
  <xsd:schema xmlns:xsd="http://www.w3.org/2001/XMLSchema" xmlns:xs="http://www.w3.org/2001/XMLSchema" xmlns:p="http://schemas.microsoft.com/office/2006/metadata/properties" xmlns:ns2="1df04fd7-7c47-4838-8290-c52492add04a" xmlns:ns3="4798ff29-8bf1-47a9-abe4-3ab95d3a1097" xmlns:ns4="985ec44e-1bab-4c0b-9df0-6ba128686fc9" xmlns:ns5="http://schemas.microsoft.com/sharepoint/v4" targetNamespace="http://schemas.microsoft.com/office/2006/metadata/properties" ma:root="true" ma:fieldsID="839368b1b5dfe7c0984cde20731a6cea" ns2:_="" ns3:_="" ns4:_="" ns5:_="">
    <xsd:import namespace="1df04fd7-7c47-4838-8290-c52492add04a"/>
    <xsd:import namespace="4798ff29-8bf1-47a9-abe4-3ab95d3a1097"/>
    <xsd:import namespace="985ec44e-1bab-4c0b-9df0-6ba128686fc9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b2nc" minOccurs="0"/>
                <xsd:element ref="ns2:_x0070_hf7" minOccurs="0"/>
                <xsd:element ref="ns2:s5jh" minOccurs="0"/>
                <xsd:element ref="ns2:MediaLengthInSeconds" minOccurs="0"/>
                <xsd:element ref="ns2:ContentandPurpose" minOccurs="0"/>
                <xsd:element ref="ns2:Presenter" minOccurs="0"/>
                <xsd:element ref="ns2:lcf76f155ced4ddcb4097134ff3c332f" minOccurs="0"/>
                <xsd:element ref="ns4:TaxCatchAll" minOccurs="0"/>
                <xsd:element ref="ns5:IconOverlay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04fd7-7c47-4838-8290-c52492add0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b2nc" ma:index="20" nillable="true" ma:displayName="Title (Short)" ma:internalName="b2nc">
      <xsd:simpleType>
        <xsd:restriction base="dms:Text"/>
      </xsd:simpleType>
    </xsd:element>
    <xsd:element name="_x0070_hf7" ma:index="21" nillable="true" ma:displayName="Topic (Short)" ma:format="Dropdown" ma:internalName="_x0070_hf7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ISG"/>
                        <xsd:enumeration value="UNCITRAL"/>
                        <xsd:enumeration value="Mediation"/>
                        <xsd:enumeration value="MSMEs"/>
                        <xsd:enumeration value="ISDS"/>
                        <xsd:enumeration value="Arbitration"/>
                        <xsd:enumeration value="Security"/>
                        <xsd:enumeration value="Procurement/PPPs"/>
                        <xsd:enumeration value="ODR"/>
                        <xsd:enumeration value="Transport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5jh" ma:index="22" nillable="true" ma:displayName="Presented" ma:format="DateOnly" ma:internalName="s5jh">
      <xsd:simpleType>
        <xsd:restriction base="dms:DateTime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ContentandPurpose" ma:index="24" nillable="true" ma:displayName="Event" ma:format="Dropdown" ma:internalName="ContentandPurpose">
      <xsd:simpleType>
        <xsd:restriction base="dms:Note">
          <xsd:maxLength value="255"/>
        </xsd:restriction>
      </xsd:simpleType>
    </xsd:element>
    <xsd:element name="Presenter" ma:index="25" nillable="true" ma:displayName="Presenter" ma:internalName="Presenter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ASTELLANI, Luca"/>
                        <xsd:enumeration value="KOMINDR, Athita"/>
                        <xsd:enumeration value="JOUBIN-BRET, Anna"/>
                        <xsd:enumeration value="CANAFOGLIA, Monica"/>
                        <xsd:enumeration value="BRUNO POLLERO, Marianela"/>
                        <xsd:enumeration value="MONTINERI, Corinne"/>
                        <xsd:enumeration value="PROBST, David"/>
                        <xsd:enumeration value="LEE, Jae Sung"/>
                        <xsd:enumeration value="SCHEIDL-KORNIS, Lucia"/>
                        <xsd:enumeration value="MUSAYEVA, Samira"/>
                        <xsd:enumeration value="NICHOLAS, Caroline"/>
                        <xsd:enumeration value="KNIEPER, Judith"/>
                        <xsd:enumeration value="PARK, Issey"/>
                        <xsd:enumeration value="ESTRELLA FARIA, Angelo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8ff29-8bf1-47a9-abe4-3ab95d3a109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5e6fb967-ab67-4e86-83b6-9be08f868a75}" ma:internalName="TaxCatchAll" ma:showField="CatchAllData" ma:web="4798ff29-8bf1-47a9-abe4-3ab95d3a10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E3E2E2-EA59-44BE-8C03-CD1D21970062}">
  <ds:schemaRefs>
    <ds:schemaRef ds:uri="9825ada1-3a22-4410-bad4-eceff850fb68"/>
    <ds:schemaRef ds:uri="ea4fc30a-bd6e-4bdc-9475-bd1b19e6c618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061F548-5C7D-4C3F-A939-6DFB0D07F2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F0C309-8B17-4C08-B6E4-577817EA498E}"/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645</Words>
  <Application>Microsoft Office PowerPoint</Application>
  <PresentationFormat>Widescreen</PresentationFormat>
  <Paragraphs>75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Courier New</vt:lpstr>
      <vt:lpstr>Helvetica Neue</vt:lpstr>
      <vt:lpstr>Helvetica Neue Light</vt:lpstr>
      <vt:lpstr>PP Neue Montreal Book</vt:lpstr>
      <vt:lpstr>Wingdings</vt:lpstr>
      <vt:lpstr>Office Theme</vt:lpstr>
      <vt:lpstr>1_Office Theme</vt:lpstr>
      <vt:lpstr>PowerPoint Presentation</vt:lpstr>
      <vt:lpstr>OWNERSHIP OF A6.4ERS HELD IN PACM REGISTRY</vt:lpstr>
      <vt:lpstr>PowerPoint Presentation</vt:lpstr>
      <vt:lpstr>PowerPoint Presentation</vt:lpstr>
      <vt:lpstr>PowerPoint Presentation</vt:lpstr>
      <vt:lpstr>BALANCE BETWEEN TRANSPARENCY AND CONFIDENTIALITY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 Henry</dc:creator>
  <cp:lastModifiedBy>Belinda Ellington</cp:lastModifiedBy>
  <cp:revision>15</cp:revision>
  <dcterms:created xsi:type="dcterms:W3CDTF">2025-01-27T13:26:35Z</dcterms:created>
  <dcterms:modified xsi:type="dcterms:W3CDTF">2025-02-05T12:23:03Z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0x0101001DFBC434140BFB4F8C0920F7C08F8836</vt:lpwstr>
  </property>
  <property fmtid="{D5CDD505-2E9C-101B-9397-08002B2CF9AE}" pid="3" name="MediaServiceImageTags">
    <vt:lpwstr/>
  </property>
</Properties>
</file>