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1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 snapToObjects="1">
      <p:cViewPr varScale="1">
        <p:scale>
          <a:sx n="120" d="100"/>
          <a:sy n="120" d="100"/>
        </p:scale>
        <p:origin x="200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52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37221a0-35bc-40dd-ac86-17de07b3f9c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F2577D-8388-B114-EA85-746029FF6E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758" y="140336"/>
            <a:ext cx="1788578" cy="105051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7b0b733-5b85-4e42-a299-3db20d11d50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ED58220-1E4D-9FD5-A077-8BD6A7A09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8" y="4075941"/>
            <a:ext cx="898355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5f55546-a462-437a-8904-04a065b7989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0B89C87B-7152-63EE-BE34-8B55F7D64C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8" y="4075941"/>
            <a:ext cx="898355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5280ae4-e8dd-4a1c-bd3e-ffbc5ca5e5a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53E57CB-1CF3-4ED7-0886-0030B43E6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33" y="141894"/>
            <a:ext cx="898355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c2ba3e5-6689-4354-bb6e-417737a0d48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E7AD172-80B7-3D5D-CB92-94C0DFED35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88" y="4150369"/>
            <a:ext cx="898355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6a39c3f-f39f-4b8a-9fa0-392d6a20948e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B735B8C-29FD-3692-747C-3CF636F210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88" y="4150369"/>
            <a:ext cx="898355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dae1aab-a9e2-4915-86d4-d4a3a1a3420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05ADE3C3-18CA-F376-C042-AE4B8CCBD5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88" y="4150369"/>
            <a:ext cx="898355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d1e0271c-5dcc-4d83-86f3-36fd01965c1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C6298215-7C83-2E7C-FCBD-FE78849F2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88" y="4150369"/>
            <a:ext cx="898355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2e33120-a084-464b-acf0-e7bf129d4f0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73FC7C3-268C-FB1C-ED81-45B8E38C9E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88" y="4150369"/>
            <a:ext cx="898355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e396e24-2208-4446-ab73-1924deffff0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F1A4032-1DC2-527F-6D00-0EAA5B6A35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88" y="4150369"/>
            <a:ext cx="898355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95e6a56-f55a-4603-b20a-8d275170593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598F9530-9FF4-68B5-26DF-D099A938C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8" y="4075941"/>
            <a:ext cx="898355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ject 1" descr="/tmp/beautiful_ai_exports/0819ff41-8a7a-4fbb-b02e-e3fed955a617.jpg"/>
          <p:cNvPicPr>
            <a:picLocks noChangeAspect="1"/>
          </p:cNvPicPr>
          <p:nvPr/>
        </p:nvPicPr>
        <p:blipFill>
          <a:blip r:embed="rId3"/>
          <a:srcRect r="-10" b="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F6716D8F-E640-EA76-1F1F-78A6C4C54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88" y="4150369"/>
            <a:ext cx="898355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b95229d-027c-4f1f-aee8-6a5f8013ab7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10B6A36-2722-13C8-15D2-B9BC66F124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8" y="4075941"/>
            <a:ext cx="898355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a63bc59-c19e-49d0-8f0d-8f7820b3867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031B409-AF58-8BAB-E617-164A5EC478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88" y="4150369"/>
            <a:ext cx="898355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77343ec-02bf-4fb5-a1e7-47811d1ed61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25FD7EB7-FBC7-6E0A-6FC6-6F18A7933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88" y="4150369"/>
            <a:ext cx="898355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c4a05d1-a326-46b1-acc6-a4efa5bf7b6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4E12AA7-DEF6-97DF-44F9-20E72C666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8" y="4075941"/>
            <a:ext cx="898355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1b342d0-710f-4ccb-b695-0e1944323a6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CAF8FE7-1EF2-D993-9A3A-D3CB35617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8" y="4075941"/>
            <a:ext cx="898355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3afe251-e723-475f-a185-f66836e18d8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C94B98-64F7-FE74-17F4-C9EC436453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61" y="3989322"/>
            <a:ext cx="1788578" cy="105051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c77482f-27a8-42df-a5fb-4940d301dc9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BB507C-C8B7-2E56-6A8C-B086EE7AC9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758" y="140336"/>
            <a:ext cx="1788578" cy="105051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ject 1" descr="/tmp/beautiful_ai_exports/6f225142-63a1-4d78-9e9c-3488b55d75e4.jpg"/>
          <p:cNvPicPr>
            <a:picLocks noChangeAspect="1"/>
          </p:cNvPicPr>
          <p:nvPr/>
        </p:nvPicPr>
        <p:blipFill>
          <a:blip r:embed="rId3"/>
          <a:srcRect r="-10" b="8"/>
          <a:stretch/>
        </p:blipFill>
        <p:spPr>
          <a:xfrm>
            <a:off x="20" y="961"/>
            <a:ext cx="9143980" cy="5142539"/>
          </a:xfrm>
          <a:prstGeom prst="rect">
            <a:avLst/>
          </a:prstGeom>
        </p:spPr>
      </p:pic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8A14338-BEDE-B583-B2BA-2E6F6FEB4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2488" y="214863"/>
            <a:ext cx="898355" cy="900000"/>
          </a:xfrm>
          <a:prstGeom prst="rect">
            <a:avLst/>
          </a:prstGeom>
        </p:spPr>
      </p:pic>
      <p:pic>
        <p:nvPicPr>
          <p:cNvPr id="4" name="Picture 3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58B7F92-27F0-7E86-3AA0-261826FAE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88" y="4150369"/>
            <a:ext cx="898355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eb303d4-f948-48f6-8ba4-4bb069b0eba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5D44046-B20F-722F-9C05-06CD4511A2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88" y="4150369"/>
            <a:ext cx="898355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9797f26-d97e-47fa-9a1c-ac727c45d0c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9C851E0-96C3-2945-7F7C-8976B177F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88" y="4150369"/>
            <a:ext cx="898355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c9364fa-4685-4baa-9b58-817c4704804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B6EFC1A-5E0C-C336-01B2-C80C486D2C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88" y="4150369"/>
            <a:ext cx="898355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e7b0db3-cc65-4bd6-811d-affa6eefbb4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100BC72-9DC5-91E1-4282-16811E0BD1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288" y="4150369"/>
            <a:ext cx="898355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7c03791-155f-4e3a-873b-fe2fca557ca6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3D23CDC5-1198-1B2D-97E0-B6C648ABA1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8" y="4075941"/>
            <a:ext cx="898355" cy="90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dae37ac-9e98-477a-8efe-755a16d6983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1A9C4431-ADDC-921D-AF8C-36FE98160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98" y="4075941"/>
            <a:ext cx="898355" cy="90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FBC434140BFB4F8C0920F7C08F8836" ma:contentTypeVersion="25" ma:contentTypeDescription="Create a new document." ma:contentTypeScope="" ma:versionID="98b5e9e4d99dcdb0d0b4d63ef2f235f4">
  <xsd:schema xmlns:xsd="http://www.w3.org/2001/XMLSchema" xmlns:xs="http://www.w3.org/2001/XMLSchema" xmlns:p="http://schemas.microsoft.com/office/2006/metadata/properties" xmlns:ns2="1df04fd7-7c47-4838-8290-c52492add04a" xmlns:ns3="4798ff29-8bf1-47a9-abe4-3ab95d3a1097" xmlns:ns4="985ec44e-1bab-4c0b-9df0-6ba128686fc9" xmlns:ns5="http://schemas.microsoft.com/sharepoint/v4" targetNamespace="http://schemas.microsoft.com/office/2006/metadata/properties" ma:root="true" ma:fieldsID="839368b1b5dfe7c0984cde20731a6cea" ns2:_="" ns3:_="" ns4:_="" ns5:_="">
    <xsd:import namespace="1df04fd7-7c47-4838-8290-c52492add04a"/>
    <xsd:import namespace="4798ff29-8bf1-47a9-abe4-3ab95d3a1097"/>
    <xsd:import namespace="985ec44e-1bab-4c0b-9df0-6ba128686fc9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b2nc" minOccurs="0"/>
                <xsd:element ref="ns2:_x0070_hf7" minOccurs="0"/>
                <xsd:element ref="ns2:s5jh" minOccurs="0"/>
                <xsd:element ref="ns2:MediaLengthInSeconds" minOccurs="0"/>
                <xsd:element ref="ns2:ContentandPurpose" minOccurs="0"/>
                <xsd:element ref="ns2:Presenter" minOccurs="0"/>
                <xsd:element ref="ns2:lcf76f155ced4ddcb4097134ff3c332f" minOccurs="0"/>
                <xsd:element ref="ns4:TaxCatchAll" minOccurs="0"/>
                <xsd:element ref="ns5:IconOverlay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04fd7-7c47-4838-8290-c52492add0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b2nc" ma:index="20" nillable="true" ma:displayName="Title (Short)" ma:internalName="b2nc">
      <xsd:simpleType>
        <xsd:restriction base="dms:Text"/>
      </xsd:simpleType>
    </xsd:element>
    <xsd:element name="_x0070_hf7" ma:index="21" nillable="true" ma:displayName="Topic (Short)" ma:format="Dropdown" ma:internalName="_x0070_hf7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ISG"/>
                        <xsd:enumeration value="UNCITRAL"/>
                        <xsd:enumeration value="Mediation"/>
                        <xsd:enumeration value="MSMEs"/>
                        <xsd:enumeration value="ISDS"/>
                        <xsd:enumeration value="Arbitration"/>
                        <xsd:enumeration value="Security"/>
                        <xsd:enumeration value="Procurement/PPPs"/>
                        <xsd:enumeration value="ODR"/>
                        <xsd:enumeration value="Transpor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5jh" ma:index="22" nillable="true" ma:displayName="Presented" ma:format="DateOnly" ma:internalName="s5jh">
      <xsd:simpleType>
        <xsd:restriction base="dms:DateTime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ContentandPurpose" ma:index="24" nillable="true" ma:displayName="Event" ma:format="Dropdown" ma:internalName="ContentandPurpose">
      <xsd:simpleType>
        <xsd:restriction base="dms:Note">
          <xsd:maxLength value="255"/>
        </xsd:restriction>
      </xsd:simpleType>
    </xsd:element>
    <xsd:element name="Presenter" ma:index="25" nillable="true" ma:displayName="Presenter" ma:internalName="Presenter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CASTELLANI, Luca"/>
                        <xsd:enumeration value="KOMINDR, Athita"/>
                        <xsd:enumeration value="JOUBIN-BRET, Anna"/>
                        <xsd:enumeration value="CANAFOGLIA, Monica"/>
                        <xsd:enumeration value="BRUNO POLLERO, Marianela"/>
                        <xsd:enumeration value="MONTINERI, Corinne"/>
                        <xsd:enumeration value="PROBST, David"/>
                        <xsd:enumeration value="LEE, Jae Sung"/>
                        <xsd:enumeration value="SCHEIDL-KORNIS, Lucia"/>
                        <xsd:enumeration value="MUSAYEVA, Samira"/>
                        <xsd:enumeration value="NICHOLAS, Caroline"/>
                        <xsd:enumeration value="KNIEPER, Judith"/>
                        <xsd:enumeration value="PARK, Issey"/>
                        <xsd:enumeration value="ESTRELLA FARIA, Angelo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78175662-8596-484a-92c7-351d01561e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8ff29-8bf1-47a9-abe4-3ab95d3a109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ec44e-1bab-4c0b-9df0-6ba128686fc9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5e6fb967-ab67-4e86-83b6-9be08f868a75}" ma:internalName="TaxCatchAll" ma:showField="CatchAllData" ma:web="4798ff29-8bf1-47a9-abe4-3ab95d3a10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70_hf7 xmlns="1df04fd7-7c47-4838-8290-c52492add04a" xsi:nil="true"/>
    <IconOverlay xmlns="http://schemas.microsoft.com/sharepoint/v4" xsi:nil="true"/>
    <s5jh xmlns="1df04fd7-7c47-4838-8290-c52492add04a" xsi:nil="true"/>
    <TaxCatchAll xmlns="985ec44e-1bab-4c0b-9df0-6ba128686fc9" xsi:nil="true"/>
    <lcf76f155ced4ddcb4097134ff3c332f xmlns="1df04fd7-7c47-4838-8290-c52492add04a">
      <Terms xmlns="http://schemas.microsoft.com/office/infopath/2007/PartnerControls"/>
    </lcf76f155ced4ddcb4097134ff3c332f>
    <b2nc xmlns="1df04fd7-7c47-4838-8290-c52492add04a" xsi:nil="true"/>
    <Presenter xmlns="1df04fd7-7c47-4838-8290-c52492add04a" xsi:nil="true"/>
    <ContentandPurpose xmlns="1df04fd7-7c47-4838-8290-c52492add04a" xsi:nil="true"/>
  </documentManagement>
</p:properties>
</file>

<file path=customXml/itemProps1.xml><?xml version="1.0" encoding="utf-8"?>
<ds:datastoreItem xmlns:ds="http://schemas.openxmlformats.org/officeDocument/2006/customXml" ds:itemID="{00CE969A-CE2F-49AD-A15F-297F54EE1526}"/>
</file>

<file path=customXml/itemProps2.xml><?xml version="1.0" encoding="utf-8"?>
<ds:datastoreItem xmlns:ds="http://schemas.openxmlformats.org/officeDocument/2006/customXml" ds:itemID="{16C234C9-1ED6-4A38-9701-BA3DEAB681D6}"/>
</file>

<file path=customXml/itemProps3.xml><?xml version="1.0" encoding="utf-8"?>
<ds:datastoreItem xmlns:ds="http://schemas.openxmlformats.org/officeDocument/2006/customXml" ds:itemID="{60DEEFBE-0268-4FC1-9989-ADB2D4872F1A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26</Words>
  <Application>Microsoft Macintosh PowerPoint</Application>
  <PresentationFormat>On-screen Show (16:9)</PresentationFormat>
  <Paragraphs>26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Gérardine Goh Escolar</cp:lastModifiedBy>
  <cp:revision>2</cp:revision>
  <dcterms:created xsi:type="dcterms:W3CDTF">2025-02-20T09:59:35Z</dcterms:created>
  <dcterms:modified xsi:type="dcterms:W3CDTF">2025-02-20T10:07:05Z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0x0101001DFBC434140BFB4F8C0920F7C08F8836</vt:lpwstr>
  </property>
</Properties>
</file>