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9DFED1-5EF0-8045-BCE6-DBFAED6B80B2}" v="7" dt="2025-02-14T14:39:56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86921"/>
  </p:normalViewPr>
  <p:slideViewPr>
    <p:cSldViewPr snapToGrid="0">
      <p:cViewPr varScale="1">
        <p:scale>
          <a:sx n="100" d="100"/>
          <a:sy n="100" d="100"/>
        </p:scale>
        <p:origin x="110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 Heng" userId="f7823bbc-2b4d-44b2-ae1b-30684da4f5fd" providerId="ADAL" clId="{E29DFED1-5EF0-8045-BCE6-DBFAED6B80B2}"/>
    <pc:docChg chg="undo custSel modSld">
      <pc:chgData name="WANG Heng" userId="f7823bbc-2b4d-44b2-ae1b-30684da4f5fd" providerId="ADAL" clId="{E29DFED1-5EF0-8045-BCE6-DBFAED6B80B2}" dt="2025-02-14T14:47:33.969" v="771" actId="5793"/>
      <pc:docMkLst>
        <pc:docMk/>
      </pc:docMkLst>
      <pc:sldChg chg="addSp delSp modSp mod setBg setClrOvrMap">
        <pc:chgData name="WANG Heng" userId="f7823bbc-2b4d-44b2-ae1b-30684da4f5fd" providerId="ADAL" clId="{E29DFED1-5EF0-8045-BCE6-DBFAED6B80B2}" dt="2025-02-14T14:46:47.637" v="766" actId="20577"/>
        <pc:sldMkLst>
          <pc:docMk/>
          <pc:sldMk cId="294581262" sldId="256"/>
        </pc:sldMkLst>
        <pc:spChg chg="mod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2" creationId="{227D7A4C-9622-3A80-EC5A-4A7F98A252FD}"/>
          </ac:spMkLst>
        </pc:spChg>
        <pc:spChg chg="mod">
          <ac:chgData name="WANG Heng" userId="f7823bbc-2b4d-44b2-ae1b-30684da4f5fd" providerId="ADAL" clId="{E29DFED1-5EF0-8045-BCE6-DBFAED6B80B2}" dt="2025-02-14T14:46:47.637" v="766" actId="20577"/>
          <ac:spMkLst>
            <pc:docMk/>
            <pc:sldMk cId="294581262" sldId="256"/>
            <ac:spMk id="3" creationId="{B6DB9958-7606-FF0F-B6EA-BA570415825F}"/>
          </ac:spMkLst>
        </pc:spChg>
        <pc:spChg chg="add del">
          <ac:chgData name="WANG Heng" userId="f7823bbc-2b4d-44b2-ae1b-30684da4f5fd" providerId="ADAL" clId="{E29DFED1-5EF0-8045-BCE6-DBFAED6B80B2}" dt="2025-02-14T14:37:49.225" v="653" actId="26606"/>
          <ac:spMkLst>
            <pc:docMk/>
            <pc:sldMk cId="294581262" sldId="256"/>
            <ac:spMk id="9" creationId="{9B7AD9F6-8CE7-4299-8FC6-328F4DCD3FF9}"/>
          </ac:spMkLst>
        </pc:spChg>
        <pc:spChg chg="add del">
          <ac:chgData name="WANG Heng" userId="f7823bbc-2b4d-44b2-ae1b-30684da4f5fd" providerId="ADAL" clId="{E29DFED1-5EF0-8045-BCE6-DBFAED6B80B2}" dt="2025-02-14T14:37:49.225" v="653" actId="26606"/>
          <ac:spMkLst>
            <pc:docMk/>
            <pc:sldMk cId="294581262" sldId="256"/>
            <ac:spMk id="11" creationId="{F49775AF-8896-43EE-92C6-83497D6DC56F}"/>
          </ac:spMkLst>
        </pc:spChg>
        <pc:spChg chg="add del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16" creationId="{0D7B6173-1D58-48E2-83CF-37350F315F75}"/>
          </ac:spMkLst>
        </pc:spChg>
        <pc:spChg chg="add del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18" creationId="{2F36CA75-CFBF-4844-B719-8FE9EBADA9AF}"/>
          </ac:spMkLst>
        </pc:spChg>
        <pc:spChg chg="add del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20" creationId="{3D4A84B9-E564-4DD0-97F8-DBF1C460C28A}"/>
          </ac:spMkLst>
        </pc:spChg>
        <pc:spChg chg="add del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22" creationId="{102382E0-0A09-46AE-B955-B911CAFE7F00}"/>
          </ac:spMkLst>
        </pc:spChg>
        <pc:spChg chg="add del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24" creationId="{7DE75D4A-0965-4973-BE75-DECCAC9A9614}"/>
          </ac:spMkLst>
        </pc:spChg>
        <pc:spChg chg="add">
          <ac:chgData name="WANG Heng" userId="f7823bbc-2b4d-44b2-ae1b-30684da4f5fd" providerId="ADAL" clId="{E29DFED1-5EF0-8045-BCE6-DBFAED6B80B2}" dt="2025-02-14T14:38:09.899" v="659" actId="26606"/>
          <ac:spMkLst>
            <pc:docMk/>
            <pc:sldMk cId="294581262" sldId="256"/>
            <ac:spMk id="31" creationId="{C5E6CFF1-2F42-4E10-9A97-F116F46F53FE}"/>
          </ac:spMkLst>
        </pc:spChg>
        <pc:picChg chg="add mod ord">
          <ac:chgData name="WANG Heng" userId="f7823bbc-2b4d-44b2-ae1b-30684da4f5fd" providerId="ADAL" clId="{E29DFED1-5EF0-8045-BCE6-DBFAED6B80B2}" dt="2025-02-14T14:38:09.899" v="659" actId="26606"/>
          <ac:picMkLst>
            <pc:docMk/>
            <pc:sldMk cId="294581262" sldId="256"/>
            <ac:picMk id="5" creationId="{B8518623-B336-9BFF-9015-F58EE161DE65}"/>
          </ac:picMkLst>
        </pc:picChg>
        <pc:picChg chg="add del">
          <ac:chgData name="WANG Heng" userId="f7823bbc-2b4d-44b2-ae1b-30684da4f5fd" providerId="ADAL" clId="{E29DFED1-5EF0-8045-BCE6-DBFAED6B80B2}" dt="2025-02-14T14:38:09.899" v="659" actId="26606"/>
          <ac:picMkLst>
            <pc:docMk/>
            <pc:sldMk cId="294581262" sldId="256"/>
            <ac:picMk id="26" creationId="{4A599609-F5C2-4A0B-A992-913F814A631A}"/>
          </ac:picMkLst>
        </pc:picChg>
        <pc:cxnChg chg="add">
          <ac:chgData name="WANG Heng" userId="f7823bbc-2b4d-44b2-ae1b-30684da4f5fd" providerId="ADAL" clId="{E29DFED1-5EF0-8045-BCE6-DBFAED6B80B2}" dt="2025-02-14T14:38:09.899" v="659" actId="26606"/>
          <ac:cxnSpMkLst>
            <pc:docMk/>
            <pc:sldMk cId="294581262" sldId="256"/>
            <ac:cxnSpMk id="33" creationId="{96A8629B-8289-498B-939B-1CA0C106182C}"/>
          </ac:cxnSpMkLst>
        </pc:cxnChg>
      </pc:sldChg>
      <pc:sldChg chg="addSp delSp modSp mod setBg modNotesTx">
        <pc:chgData name="WANG Heng" userId="f7823bbc-2b4d-44b2-ae1b-30684da4f5fd" providerId="ADAL" clId="{E29DFED1-5EF0-8045-BCE6-DBFAED6B80B2}" dt="2025-02-14T14:45:20.008" v="762" actId="20577"/>
        <pc:sldMkLst>
          <pc:docMk/>
          <pc:sldMk cId="550888543" sldId="257"/>
        </pc:sldMkLst>
        <pc:spChg chg="mod">
          <ac:chgData name="WANG Heng" userId="f7823bbc-2b4d-44b2-ae1b-30684da4f5fd" providerId="ADAL" clId="{E29DFED1-5EF0-8045-BCE6-DBFAED6B80B2}" dt="2025-02-14T14:40:22.085" v="705" actId="26606"/>
          <ac:spMkLst>
            <pc:docMk/>
            <pc:sldMk cId="550888543" sldId="257"/>
            <ac:spMk id="2" creationId="{35C80A39-8912-FFCB-7738-488F4F2CD8F2}"/>
          </ac:spMkLst>
        </pc:spChg>
        <pc:spChg chg="del mod">
          <ac:chgData name="WANG Heng" userId="f7823bbc-2b4d-44b2-ae1b-30684da4f5fd" providerId="ADAL" clId="{E29DFED1-5EF0-8045-BCE6-DBFAED6B80B2}" dt="2025-02-14T14:39:24.656" v="689" actId="26606"/>
          <ac:spMkLst>
            <pc:docMk/>
            <pc:sldMk cId="550888543" sldId="257"/>
            <ac:spMk id="3" creationId="{47F21A94-0F9B-CC65-A348-94B50BCA8680}"/>
          </ac:spMkLst>
        </pc:spChg>
        <pc:spChg chg="add del">
          <ac:chgData name="WANG Heng" userId="f7823bbc-2b4d-44b2-ae1b-30684da4f5fd" providerId="ADAL" clId="{E29DFED1-5EF0-8045-BCE6-DBFAED6B80B2}" dt="2025-02-14T14:40:06.213" v="695" actId="26606"/>
          <ac:spMkLst>
            <pc:docMk/>
            <pc:sldMk cId="550888543" sldId="257"/>
            <ac:spMk id="10" creationId="{BACC6370-2D7E-4714-9D71-7542949D7D5D}"/>
          </ac:spMkLst>
        </pc:spChg>
        <pc:spChg chg="add del">
          <ac:chgData name="WANG Heng" userId="f7823bbc-2b4d-44b2-ae1b-30684da4f5fd" providerId="ADAL" clId="{E29DFED1-5EF0-8045-BCE6-DBFAED6B80B2}" dt="2025-02-14T14:40:06.213" v="695" actId="26606"/>
          <ac:spMkLst>
            <pc:docMk/>
            <pc:sldMk cId="550888543" sldId="257"/>
            <ac:spMk id="12" creationId="{F68B3F68-107C-434F-AA38-110D5EA91B85}"/>
          </ac:spMkLst>
        </pc:spChg>
        <pc:spChg chg="add del">
          <ac:chgData name="WANG Heng" userId="f7823bbc-2b4d-44b2-ae1b-30684da4f5fd" providerId="ADAL" clId="{E29DFED1-5EF0-8045-BCE6-DBFAED6B80B2}" dt="2025-02-14T14:40:06.213" v="695" actId="26606"/>
          <ac:spMkLst>
            <pc:docMk/>
            <pc:sldMk cId="550888543" sldId="257"/>
            <ac:spMk id="14" creationId="{AAD0DBB9-1A4B-4391-81D4-CB19F9AB918A}"/>
          </ac:spMkLst>
        </pc:spChg>
        <pc:spChg chg="add del">
          <ac:chgData name="WANG Heng" userId="f7823bbc-2b4d-44b2-ae1b-30684da4f5fd" providerId="ADAL" clId="{E29DFED1-5EF0-8045-BCE6-DBFAED6B80B2}" dt="2025-02-14T14:40:06.213" v="695" actId="26606"/>
          <ac:spMkLst>
            <pc:docMk/>
            <pc:sldMk cId="550888543" sldId="257"/>
            <ac:spMk id="16" creationId="{063BBA22-50EA-4C4D-BE05-F1CE4E63AA56}"/>
          </ac:spMkLst>
        </pc:spChg>
        <pc:spChg chg="add del">
          <ac:chgData name="WANG Heng" userId="f7823bbc-2b4d-44b2-ae1b-30684da4f5fd" providerId="ADAL" clId="{E29DFED1-5EF0-8045-BCE6-DBFAED6B80B2}" dt="2025-02-14T14:40:09.379" v="697" actId="26606"/>
          <ac:spMkLst>
            <pc:docMk/>
            <pc:sldMk cId="550888543" sldId="257"/>
            <ac:spMk id="18" creationId="{A7AE9375-4664-4DB2-922D-2782A6E439AC}"/>
          </ac:spMkLst>
        </pc:spChg>
        <pc:spChg chg="add del">
          <ac:chgData name="WANG Heng" userId="f7823bbc-2b4d-44b2-ae1b-30684da4f5fd" providerId="ADAL" clId="{E29DFED1-5EF0-8045-BCE6-DBFAED6B80B2}" dt="2025-02-14T14:40:09.379" v="697" actId="26606"/>
          <ac:spMkLst>
            <pc:docMk/>
            <pc:sldMk cId="550888543" sldId="257"/>
            <ac:spMk id="20" creationId="{9DD005C1-8C51-42D6-9BEE-B9B83849743D}"/>
          </ac:spMkLst>
        </pc:spChg>
        <pc:spChg chg="add del">
          <ac:chgData name="WANG Heng" userId="f7823bbc-2b4d-44b2-ae1b-30684da4f5fd" providerId="ADAL" clId="{E29DFED1-5EF0-8045-BCE6-DBFAED6B80B2}" dt="2025-02-14T14:40:11.434" v="699" actId="26606"/>
          <ac:spMkLst>
            <pc:docMk/>
            <pc:sldMk cId="550888543" sldId="257"/>
            <ac:spMk id="22" creationId="{6C4028FD-8BAA-4A19-BFDE-594D991B7552}"/>
          </ac:spMkLst>
        </pc:spChg>
        <pc:spChg chg="add del">
          <ac:chgData name="WANG Heng" userId="f7823bbc-2b4d-44b2-ae1b-30684da4f5fd" providerId="ADAL" clId="{E29DFED1-5EF0-8045-BCE6-DBFAED6B80B2}" dt="2025-02-14T14:40:12.391" v="701" actId="26606"/>
          <ac:spMkLst>
            <pc:docMk/>
            <pc:sldMk cId="550888543" sldId="257"/>
            <ac:spMk id="24" creationId="{BACC6370-2D7E-4714-9D71-7542949D7D5D}"/>
          </ac:spMkLst>
        </pc:spChg>
        <pc:spChg chg="add del">
          <ac:chgData name="WANG Heng" userId="f7823bbc-2b4d-44b2-ae1b-30684da4f5fd" providerId="ADAL" clId="{E29DFED1-5EF0-8045-BCE6-DBFAED6B80B2}" dt="2025-02-14T14:40:12.391" v="701" actId="26606"/>
          <ac:spMkLst>
            <pc:docMk/>
            <pc:sldMk cId="550888543" sldId="257"/>
            <ac:spMk id="25" creationId="{F68B3F68-107C-434F-AA38-110D5EA91B85}"/>
          </ac:spMkLst>
        </pc:spChg>
        <pc:spChg chg="add del">
          <ac:chgData name="WANG Heng" userId="f7823bbc-2b4d-44b2-ae1b-30684da4f5fd" providerId="ADAL" clId="{E29DFED1-5EF0-8045-BCE6-DBFAED6B80B2}" dt="2025-02-14T14:40:12.391" v="701" actId="26606"/>
          <ac:spMkLst>
            <pc:docMk/>
            <pc:sldMk cId="550888543" sldId="257"/>
            <ac:spMk id="26" creationId="{AAD0DBB9-1A4B-4391-81D4-CB19F9AB918A}"/>
          </ac:spMkLst>
        </pc:spChg>
        <pc:spChg chg="add del">
          <ac:chgData name="WANG Heng" userId="f7823bbc-2b4d-44b2-ae1b-30684da4f5fd" providerId="ADAL" clId="{E29DFED1-5EF0-8045-BCE6-DBFAED6B80B2}" dt="2025-02-14T14:40:12.391" v="701" actId="26606"/>
          <ac:spMkLst>
            <pc:docMk/>
            <pc:sldMk cId="550888543" sldId="257"/>
            <ac:spMk id="27" creationId="{063BBA22-50EA-4C4D-BE05-F1CE4E63AA56}"/>
          </ac:spMkLst>
        </pc:spChg>
        <pc:spChg chg="add del">
          <ac:chgData name="WANG Heng" userId="f7823bbc-2b4d-44b2-ae1b-30684da4f5fd" providerId="ADAL" clId="{E29DFED1-5EF0-8045-BCE6-DBFAED6B80B2}" dt="2025-02-14T14:40:15.124" v="703" actId="26606"/>
          <ac:spMkLst>
            <pc:docMk/>
            <pc:sldMk cId="550888543" sldId="257"/>
            <ac:spMk id="29" creationId="{6C4028FD-8BAA-4A19-BFDE-594D991B7552}"/>
          </ac:spMkLst>
        </pc:spChg>
        <pc:spChg chg="add del">
          <ac:chgData name="WANG Heng" userId="f7823bbc-2b4d-44b2-ae1b-30684da4f5fd" providerId="ADAL" clId="{E29DFED1-5EF0-8045-BCE6-DBFAED6B80B2}" dt="2025-02-14T14:40:22.085" v="705" actId="26606"/>
          <ac:spMkLst>
            <pc:docMk/>
            <pc:sldMk cId="550888543" sldId="257"/>
            <ac:spMk id="31" creationId="{2659FDB4-FCBE-4A89-B46D-43D4FA54464D}"/>
          </ac:spMkLst>
        </pc:spChg>
        <pc:graphicFrameChg chg="add mod modGraphic">
          <ac:chgData name="WANG Heng" userId="f7823bbc-2b4d-44b2-ae1b-30684da4f5fd" providerId="ADAL" clId="{E29DFED1-5EF0-8045-BCE6-DBFAED6B80B2}" dt="2025-02-14T14:40:22.110" v="706" actId="26606"/>
          <ac:graphicFrameMkLst>
            <pc:docMk/>
            <pc:sldMk cId="550888543" sldId="257"/>
            <ac:graphicFrameMk id="5" creationId="{8AEE952E-7BA0-914F-E9FE-58381F12636E}"/>
          </ac:graphicFrameMkLst>
        </pc:graphicFrameChg>
        <pc:cxnChg chg="add del">
          <ac:chgData name="WANG Heng" userId="f7823bbc-2b4d-44b2-ae1b-30684da4f5fd" providerId="ADAL" clId="{E29DFED1-5EF0-8045-BCE6-DBFAED6B80B2}" dt="2025-02-14T14:40:09.379" v="697" actId="26606"/>
          <ac:cxnSpMkLst>
            <pc:docMk/>
            <pc:sldMk cId="550888543" sldId="257"/>
            <ac:cxnSpMk id="19" creationId="{EE504C98-6397-41C1-A8D8-2D9C4ED307E0}"/>
          </ac:cxnSpMkLst>
        </pc:cxnChg>
        <pc:cxnChg chg="add del">
          <ac:chgData name="WANG Heng" userId="f7823bbc-2b4d-44b2-ae1b-30684da4f5fd" providerId="ADAL" clId="{E29DFED1-5EF0-8045-BCE6-DBFAED6B80B2}" dt="2025-02-14T14:40:22.085" v="705" actId="26606"/>
          <ac:cxnSpMkLst>
            <pc:docMk/>
            <pc:sldMk cId="550888543" sldId="257"/>
            <ac:cxnSpMk id="32" creationId="{C8F51B3F-8331-4E4A-AE96-D47B1006EEAD}"/>
          </ac:cxnSpMkLst>
        </pc:cxnChg>
      </pc:sldChg>
      <pc:sldChg chg="addSp delSp modSp mod setBg modNotesTx">
        <pc:chgData name="WANG Heng" userId="f7823bbc-2b4d-44b2-ae1b-30684da4f5fd" providerId="ADAL" clId="{E29DFED1-5EF0-8045-BCE6-DBFAED6B80B2}" dt="2025-02-14T14:45:23.260" v="763" actId="20577"/>
        <pc:sldMkLst>
          <pc:docMk/>
          <pc:sldMk cId="1868626565" sldId="258"/>
        </pc:sldMkLst>
        <pc:spChg chg="mod">
          <ac:chgData name="WANG Heng" userId="f7823bbc-2b4d-44b2-ae1b-30684da4f5fd" providerId="ADAL" clId="{E29DFED1-5EF0-8045-BCE6-DBFAED6B80B2}" dt="2025-02-14T14:41:43.057" v="720" actId="207"/>
          <ac:spMkLst>
            <pc:docMk/>
            <pc:sldMk cId="1868626565" sldId="258"/>
            <ac:spMk id="2" creationId="{41781ED6-977E-B215-C8C5-316FE00B08F5}"/>
          </ac:spMkLst>
        </pc:spChg>
        <pc:spChg chg="mod">
          <ac:chgData name="WANG Heng" userId="f7823bbc-2b4d-44b2-ae1b-30684da4f5fd" providerId="ADAL" clId="{E29DFED1-5EF0-8045-BCE6-DBFAED6B80B2}" dt="2025-02-14T14:41:39.323" v="719" actId="207"/>
          <ac:spMkLst>
            <pc:docMk/>
            <pc:sldMk cId="1868626565" sldId="258"/>
            <ac:spMk id="3" creationId="{FB590E0B-F081-3A90-31B3-D3C0A1D18A50}"/>
          </ac:spMkLst>
        </pc:spChg>
        <pc:spChg chg="add">
          <ac:chgData name="WANG Heng" userId="f7823bbc-2b4d-44b2-ae1b-30684da4f5fd" providerId="ADAL" clId="{E29DFED1-5EF0-8045-BCE6-DBFAED6B80B2}" dt="2025-02-14T14:41:02.754" v="709" actId="26606"/>
          <ac:spMkLst>
            <pc:docMk/>
            <pc:sldMk cId="1868626565" sldId="258"/>
            <ac:spMk id="5" creationId="{91A1FA41-E1D1-43CF-8B3B-5E6140890832}"/>
          </ac:spMkLst>
        </pc:spChg>
        <pc:spChg chg="add">
          <ac:chgData name="WANG Heng" userId="f7823bbc-2b4d-44b2-ae1b-30684da4f5fd" providerId="ADAL" clId="{E29DFED1-5EF0-8045-BCE6-DBFAED6B80B2}" dt="2025-02-14T14:41:02.754" v="709" actId="26606"/>
          <ac:spMkLst>
            <pc:docMk/>
            <pc:sldMk cId="1868626565" sldId="258"/>
            <ac:spMk id="6" creationId="{FCC2D84B-6969-4F00-BEBA-81C2EBCD3299}"/>
          </ac:spMkLst>
        </pc:spChg>
        <pc:spChg chg="add del">
          <ac:chgData name="WANG Heng" userId="f7823bbc-2b4d-44b2-ae1b-30684da4f5fd" providerId="ADAL" clId="{E29DFED1-5EF0-8045-BCE6-DBFAED6B80B2}" dt="2025-02-14T14:40:55.052" v="708" actId="26606"/>
          <ac:spMkLst>
            <pc:docMk/>
            <pc:sldMk cId="1868626565" sldId="258"/>
            <ac:spMk id="8" creationId="{FB62F605-0D29-07F8-F642-DD2626C788A0}"/>
          </ac:spMkLst>
        </pc:spChg>
        <pc:spChg chg="add del">
          <ac:chgData name="WANG Heng" userId="f7823bbc-2b4d-44b2-ae1b-30684da4f5fd" providerId="ADAL" clId="{E29DFED1-5EF0-8045-BCE6-DBFAED6B80B2}" dt="2025-02-14T14:40:55.052" v="708" actId="26606"/>
          <ac:spMkLst>
            <pc:docMk/>
            <pc:sldMk cId="1868626565" sldId="258"/>
            <ac:spMk id="10" creationId="{4C22F3F7-C4F6-C120-9D45-79509746AC12}"/>
          </ac:spMkLst>
        </pc:spChg>
        <pc:spChg chg="add">
          <ac:chgData name="WANG Heng" userId="f7823bbc-2b4d-44b2-ae1b-30684da4f5fd" providerId="ADAL" clId="{E29DFED1-5EF0-8045-BCE6-DBFAED6B80B2}" dt="2025-02-14T14:41:02.754" v="709" actId="26606"/>
          <ac:spMkLst>
            <pc:docMk/>
            <pc:sldMk cId="1868626565" sldId="258"/>
            <ac:spMk id="12" creationId="{B0D282BE-4461-4794-89A5-394723CDF2F3}"/>
          </ac:spMkLst>
        </pc:spChg>
      </pc:sldChg>
      <pc:sldChg chg="addSp delSp modSp mod setBg">
        <pc:chgData name="WANG Heng" userId="f7823bbc-2b4d-44b2-ae1b-30684da4f5fd" providerId="ADAL" clId="{E29DFED1-5EF0-8045-BCE6-DBFAED6B80B2}" dt="2025-02-14T14:43:30.423" v="749" actId="14100"/>
        <pc:sldMkLst>
          <pc:docMk/>
          <pc:sldMk cId="3141264343" sldId="259"/>
        </pc:sldMkLst>
        <pc:spChg chg="mod">
          <ac:chgData name="WANG Heng" userId="f7823bbc-2b4d-44b2-ae1b-30684da4f5fd" providerId="ADAL" clId="{E29DFED1-5EF0-8045-BCE6-DBFAED6B80B2}" dt="2025-02-14T14:43:10.506" v="738" actId="207"/>
          <ac:spMkLst>
            <pc:docMk/>
            <pc:sldMk cId="3141264343" sldId="259"/>
            <ac:spMk id="2" creationId="{F99883A9-4266-4682-E3BD-BB6757637AF1}"/>
          </ac:spMkLst>
        </pc:spChg>
        <pc:spChg chg="mod">
          <ac:chgData name="WANG Heng" userId="f7823bbc-2b4d-44b2-ae1b-30684da4f5fd" providerId="ADAL" clId="{E29DFED1-5EF0-8045-BCE6-DBFAED6B80B2}" dt="2025-02-14T14:43:30.423" v="749" actId="14100"/>
          <ac:spMkLst>
            <pc:docMk/>
            <pc:sldMk cId="3141264343" sldId="259"/>
            <ac:spMk id="3" creationId="{12136C27-504B-9F47-ED24-AAE00E87D399}"/>
          </ac:spMkLst>
        </pc:spChg>
        <pc:spChg chg="add del">
          <ac:chgData name="WANG Heng" userId="f7823bbc-2b4d-44b2-ae1b-30684da4f5fd" providerId="ADAL" clId="{E29DFED1-5EF0-8045-BCE6-DBFAED6B80B2}" dt="2025-02-14T14:41:58.019" v="722" actId="26606"/>
          <ac:spMkLst>
            <pc:docMk/>
            <pc:sldMk cId="3141264343" sldId="259"/>
            <ac:spMk id="8" creationId="{CB299CAB-C506-454B-90FC-4065728297D3}"/>
          </ac:spMkLst>
        </pc:spChg>
        <pc:spChg chg="add del">
          <ac:chgData name="WANG Heng" userId="f7823bbc-2b4d-44b2-ae1b-30684da4f5fd" providerId="ADAL" clId="{E29DFED1-5EF0-8045-BCE6-DBFAED6B80B2}" dt="2025-02-14T14:41:58.019" v="722" actId="26606"/>
          <ac:spMkLst>
            <pc:docMk/>
            <pc:sldMk cId="3141264343" sldId="259"/>
            <ac:spMk id="10" creationId="{C8D99311-F254-40F1-8AB5-EE3E7B9B6872}"/>
          </ac:spMkLst>
        </pc:spChg>
        <pc:spChg chg="add del">
          <ac:chgData name="WANG Heng" userId="f7823bbc-2b4d-44b2-ae1b-30684da4f5fd" providerId="ADAL" clId="{E29DFED1-5EF0-8045-BCE6-DBFAED6B80B2}" dt="2025-02-14T14:41:58.019" v="722" actId="26606"/>
          <ac:spMkLst>
            <pc:docMk/>
            <pc:sldMk cId="3141264343" sldId="259"/>
            <ac:spMk id="12" creationId="{7D89E3CB-00ED-4691-9F0F-F23EA3564705}"/>
          </ac:spMkLst>
        </pc:spChg>
        <pc:spChg chg="add del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14" creationId="{E9EA95B6-474F-45AC-818B-C16DDA5A4EF7}"/>
          </ac:spMkLst>
        </pc:spChg>
        <pc:spChg chg="add del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15" creationId="{84BD8C85-3E1B-430D-B450-1C103B9EF375}"/>
          </ac:spMkLst>
        </pc:spChg>
        <pc:spChg chg="add del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16" creationId="{CFE22830-D1DB-4DDE-9CC9-1F1A16F5CC3E}"/>
          </ac:spMkLst>
        </pc:spChg>
        <pc:spChg chg="add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21" creationId="{91A1FA41-E1D1-43CF-8B3B-5E6140890832}"/>
          </ac:spMkLst>
        </pc:spChg>
        <pc:spChg chg="add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23" creationId="{FCC2D84B-6969-4F00-BEBA-81C2EBCD3299}"/>
          </ac:spMkLst>
        </pc:spChg>
        <pc:spChg chg="add">
          <ac:chgData name="WANG Heng" userId="f7823bbc-2b4d-44b2-ae1b-30684da4f5fd" providerId="ADAL" clId="{E29DFED1-5EF0-8045-BCE6-DBFAED6B80B2}" dt="2025-02-14T14:43:05.977" v="737" actId="26606"/>
          <ac:spMkLst>
            <pc:docMk/>
            <pc:sldMk cId="3141264343" sldId="259"/>
            <ac:spMk id="25" creationId="{B0D282BE-4461-4794-89A5-394723CDF2F3}"/>
          </ac:spMkLst>
        </pc:spChg>
      </pc:sldChg>
      <pc:sldChg chg="addSp delSp modSp mod setBg">
        <pc:chgData name="WANG Heng" userId="f7823bbc-2b4d-44b2-ae1b-30684da4f5fd" providerId="ADAL" clId="{E29DFED1-5EF0-8045-BCE6-DBFAED6B80B2}" dt="2025-02-14T14:47:33.969" v="771" actId="5793"/>
        <pc:sldMkLst>
          <pc:docMk/>
          <pc:sldMk cId="3202556857" sldId="260"/>
        </pc:sldMkLst>
        <pc:spChg chg="mod">
          <ac:chgData name="WANG Heng" userId="f7823bbc-2b4d-44b2-ae1b-30684da4f5fd" providerId="ADAL" clId="{E29DFED1-5EF0-8045-BCE6-DBFAED6B80B2}" dt="2025-02-14T14:44:31.766" v="760" actId="27636"/>
          <ac:spMkLst>
            <pc:docMk/>
            <pc:sldMk cId="3202556857" sldId="260"/>
            <ac:spMk id="2" creationId="{E9143D66-B14F-4AFC-363B-5AB5851C904F}"/>
          </ac:spMkLst>
        </pc:spChg>
        <pc:spChg chg="mod">
          <ac:chgData name="WANG Heng" userId="f7823bbc-2b4d-44b2-ae1b-30684da4f5fd" providerId="ADAL" clId="{E29DFED1-5EF0-8045-BCE6-DBFAED6B80B2}" dt="2025-02-14T14:47:33.969" v="771" actId="5793"/>
          <ac:spMkLst>
            <pc:docMk/>
            <pc:sldMk cId="3202556857" sldId="260"/>
            <ac:spMk id="3" creationId="{E4DADE8F-3A77-EA70-C829-4258AF28BD72}"/>
          </ac:spMkLst>
        </pc:spChg>
        <pc:spChg chg="add del">
          <ac:chgData name="WANG Heng" userId="f7823bbc-2b4d-44b2-ae1b-30684da4f5fd" providerId="ADAL" clId="{E29DFED1-5EF0-8045-BCE6-DBFAED6B80B2}" dt="2025-02-14T14:44:01.451" v="751" actId="26606"/>
          <ac:spMkLst>
            <pc:docMk/>
            <pc:sldMk cId="3202556857" sldId="260"/>
            <ac:spMk id="8" creationId="{6405C78F-9B48-4B89-84D5-12F7CD40413E}"/>
          </ac:spMkLst>
        </pc:spChg>
        <pc:spChg chg="add del">
          <ac:chgData name="WANG Heng" userId="f7823bbc-2b4d-44b2-ae1b-30684da4f5fd" providerId="ADAL" clId="{E29DFED1-5EF0-8045-BCE6-DBFAED6B80B2}" dt="2025-02-14T14:44:01.451" v="751" actId="26606"/>
          <ac:spMkLst>
            <pc:docMk/>
            <pc:sldMk cId="3202556857" sldId="260"/>
            <ac:spMk id="10" creationId="{F2415187-98D5-440E-BD4A-1B2A0D39EAAD}"/>
          </ac:spMkLst>
        </pc:spChg>
        <pc:spChg chg="add del">
          <ac:chgData name="WANG Heng" userId="f7823bbc-2b4d-44b2-ae1b-30684da4f5fd" providerId="ADAL" clId="{E29DFED1-5EF0-8045-BCE6-DBFAED6B80B2}" dt="2025-02-14T14:44:15.700" v="753" actId="26606"/>
          <ac:spMkLst>
            <pc:docMk/>
            <pc:sldMk cId="3202556857" sldId="260"/>
            <ac:spMk id="12" creationId="{7D89E3CB-00ED-4691-9F0F-F23EA3564705}"/>
          </ac:spMkLst>
        </pc:spChg>
        <pc:spChg chg="add del">
          <ac:chgData name="WANG Heng" userId="f7823bbc-2b4d-44b2-ae1b-30684da4f5fd" providerId="ADAL" clId="{E29DFED1-5EF0-8045-BCE6-DBFAED6B80B2}" dt="2025-02-14T14:44:15.700" v="753" actId="26606"/>
          <ac:spMkLst>
            <pc:docMk/>
            <pc:sldMk cId="3202556857" sldId="260"/>
            <ac:spMk id="13" creationId="{CB299CAB-C506-454B-90FC-4065728297D3}"/>
          </ac:spMkLst>
        </pc:spChg>
        <pc:spChg chg="add del">
          <ac:chgData name="WANG Heng" userId="f7823bbc-2b4d-44b2-ae1b-30684da4f5fd" providerId="ADAL" clId="{E29DFED1-5EF0-8045-BCE6-DBFAED6B80B2}" dt="2025-02-14T14:44:15.700" v="753" actId="26606"/>
          <ac:spMkLst>
            <pc:docMk/>
            <pc:sldMk cId="3202556857" sldId="260"/>
            <ac:spMk id="14" creationId="{C8D99311-F254-40F1-8AB5-EE3E7B9B6872}"/>
          </ac:spMkLst>
        </pc:spChg>
        <pc:spChg chg="add">
          <ac:chgData name="WANG Heng" userId="f7823bbc-2b4d-44b2-ae1b-30684da4f5fd" providerId="ADAL" clId="{E29DFED1-5EF0-8045-BCE6-DBFAED6B80B2}" dt="2025-02-14T14:44:15.707" v="754" actId="26606"/>
          <ac:spMkLst>
            <pc:docMk/>
            <pc:sldMk cId="3202556857" sldId="260"/>
            <ac:spMk id="16" creationId="{98DDA986-B6EE-4642-AC60-0490373E69D0}"/>
          </ac:spMkLst>
        </pc:spChg>
        <pc:spChg chg="add">
          <ac:chgData name="WANG Heng" userId="f7823bbc-2b4d-44b2-ae1b-30684da4f5fd" providerId="ADAL" clId="{E29DFED1-5EF0-8045-BCE6-DBFAED6B80B2}" dt="2025-02-14T14:44:15.707" v="754" actId="26606"/>
          <ac:spMkLst>
            <pc:docMk/>
            <pc:sldMk cId="3202556857" sldId="260"/>
            <ac:spMk id="17" creationId="{80B62878-12EF-4E97-A284-47BAFC30DA2E}"/>
          </ac:spMkLst>
        </pc:spChg>
        <pc:spChg chg="add">
          <ac:chgData name="WANG Heng" userId="f7823bbc-2b4d-44b2-ae1b-30684da4f5fd" providerId="ADAL" clId="{E29DFED1-5EF0-8045-BCE6-DBFAED6B80B2}" dt="2025-02-14T14:44:15.707" v="754" actId="26606"/>
          <ac:spMkLst>
            <pc:docMk/>
            <pc:sldMk cId="3202556857" sldId="260"/>
            <ac:spMk id="18" creationId="{6D79188D-1ED5-4705-B8C7-5D6FB7670AB3}"/>
          </ac:spMkLst>
        </pc:spChg>
      </pc:sldChg>
      <pc:sldChg chg="addSp delSp modSp mod setBg">
        <pc:chgData name="WANG Heng" userId="f7823bbc-2b4d-44b2-ae1b-30684da4f5fd" providerId="ADAL" clId="{E29DFED1-5EF0-8045-BCE6-DBFAED6B80B2}" dt="2025-02-14T14:43:00.549" v="736" actId="26606"/>
        <pc:sldMkLst>
          <pc:docMk/>
          <pc:sldMk cId="1064257077" sldId="261"/>
        </pc:sldMkLst>
        <pc:spChg chg="mod">
          <ac:chgData name="WANG Heng" userId="f7823bbc-2b4d-44b2-ae1b-30684da4f5fd" providerId="ADAL" clId="{E29DFED1-5EF0-8045-BCE6-DBFAED6B80B2}" dt="2025-02-14T14:42:33.878" v="733" actId="207"/>
          <ac:spMkLst>
            <pc:docMk/>
            <pc:sldMk cId="1064257077" sldId="261"/>
            <ac:spMk id="2" creationId="{5430C853-3256-EA9C-27B8-FCA8589DCB55}"/>
          </ac:spMkLst>
        </pc:spChg>
        <pc:spChg chg="del mod">
          <ac:chgData name="WANG Heng" userId="f7823bbc-2b4d-44b2-ae1b-30684da4f5fd" providerId="ADAL" clId="{E29DFED1-5EF0-8045-BCE6-DBFAED6B80B2}" dt="2025-02-14T14:43:00.549" v="736" actId="26606"/>
          <ac:spMkLst>
            <pc:docMk/>
            <pc:sldMk cId="1064257077" sldId="261"/>
            <ac:spMk id="3" creationId="{13F0DE6E-FE77-9253-0169-87DEDAD387D4}"/>
          </ac:spMkLst>
        </pc:spChg>
        <pc:spChg chg="add">
          <ac:chgData name="WANG Heng" userId="f7823bbc-2b4d-44b2-ae1b-30684da4f5fd" providerId="ADAL" clId="{E29DFED1-5EF0-8045-BCE6-DBFAED6B80B2}" dt="2025-02-14T14:42:30.638" v="732" actId="26606"/>
          <ac:spMkLst>
            <pc:docMk/>
            <pc:sldMk cId="1064257077" sldId="261"/>
            <ac:spMk id="8" creationId="{91A1FA41-E1D1-43CF-8B3B-5E6140890832}"/>
          </ac:spMkLst>
        </pc:spChg>
        <pc:spChg chg="add">
          <ac:chgData name="WANG Heng" userId="f7823bbc-2b4d-44b2-ae1b-30684da4f5fd" providerId="ADAL" clId="{E29DFED1-5EF0-8045-BCE6-DBFAED6B80B2}" dt="2025-02-14T14:42:30.638" v="732" actId="26606"/>
          <ac:spMkLst>
            <pc:docMk/>
            <pc:sldMk cId="1064257077" sldId="261"/>
            <ac:spMk id="10" creationId="{FCC2D84B-6969-4F00-BEBA-81C2EBCD3299}"/>
          </ac:spMkLst>
        </pc:spChg>
        <pc:spChg chg="add">
          <ac:chgData name="WANG Heng" userId="f7823bbc-2b4d-44b2-ae1b-30684da4f5fd" providerId="ADAL" clId="{E29DFED1-5EF0-8045-BCE6-DBFAED6B80B2}" dt="2025-02-14T14:42:30.638" v="732" actId="26606"/>
          <ac:spMkLst>
            <pc:docMk/>
            <pc:sldMk cId="1064257077" sldId="261"/>
            <ac:spMk id="12" creationId="{B0D282BE-4461-4794-89A5-394723CDF2F3}"/>
          </ac:spMkLst>
        </pc:spChg>
        <pc:graphicFrameChg chg="add">
          <ac:chgData name="WANG Heng" userId="f7823bbc-2b4d-44b2-ae1b-30684da4f5fd" providerId="ADAL" clId="{E29DFED1-5EF0-8045-BCE6-DBFAED6B80B2}" dt="2025-02-14T14:43:00.549" v="736" actId="26606"/>
          <ac:graphicFrameMkLst>
            <pc:docMk/>
            <pc:sldMk cId="1064257077" sldId="261"/>
            <ac:graphicFrameMk id="14" creationId="{A431200F-AB6E-8D9E-E7F3-282F2A2A77CF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97DD9-BEE2-4391-913A-DEFD71A277E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F716D5-FC7C-4BEB-93E9-231C942C48C5}">
      <dgm:prSet/>
      <dgm:spPr/>
      <dgm:t>
        <a:bodyPr/>
        <a:lstStyle/>
        <a:p>
          <a:pPr>
            <a:lnSpc>
              <a:spcPct val="100000"/>
            </a:lnSpc>
          </a:pPr>
          <a:r>
            <a:rPr lang="en-SG"/>
            <a:t>Do central bank digital currencies (CBDCs) fall within assets that may be encumbered? If so, is registration needed for CBDCs?</a:t>
          </a:r>
          <a:endParaRPr lang="en-US"/>
        </a:p>
      </dgm:t>
    </dgm:pt>
    <dgm:pt modelId="{1BCF0AC4-4F50-49A3-95F0-CE471928F312}" type="parTrans" cxnId="{03157AE8-49E3-4891-B4A8-FD9EB5D50F69}">
      <dgm:prSet/>
      <dgm:spPr/>
      <dgm:t>
        <a:bodyPr/>
        <a:lstStyle/>
        <a:p>
          <a:endParaRPr lang="en-US"/>
        </a:p>
      </dgm:t>
    </dgm:pt>
    <dgm:pt modelId="{646765A3-2BF1-407A-9354-12673B1FDF4B}" type="sibTrans" cxnId="{03157AE8-49E3-4891-B4A8-FD9EB5D50F69}">
      <dgm:prSet/>
      <dgm:spPr/>
      <dgm:t>
        <a:bodyPr/>
        <a:lstStyle/>
        <a:p>
          <a:endParaRPr lang="en-US"/>
        </a:p>
      </dgm:t>
    </dgm:pt>
    <dgm:pt modelId="{A8D6AEB9-B3B9-4FA2-9D04-7808D3101BC7}">
      <dgm:prSet/>
      <dgm:spPr/>
      <dgm:t>
        <a:bodyPr/>
        <a:lstStyle/>
        <a:p>
          <a:pPr>
            <a:lnSpc>
              <a:spcPct val="100000"/>
            </a:lnSpc>
          </a:pPr>
          <a:r>
            <a:rPr lang="en-SG"/>
            <a:t>Is there any challenge in private international law?</a:t>
          </a:r>
          <a:endParaRPr lang="en-US"/>
        </a:p>
      </dgm:t>
    </dgm:pt>
    <dgm:pt modelId="{5CE39E99-A74D-4D97-9219-3F8947F4D2C7}" type="parTrans" cxnId="{BFC835D3-D301-482A-A1A0-A4C82A89A212}">
      <dgm:prSet/>
      <dgm:spPr/>
      <dgm:t>
        <a:bodyPr/>
        <a:lstStyle/>
        <a:p>
          <a:endParaRPr lang="en-US"/>
        </a:p>
      </dgm:t>
    </dgm:pt>
    <dgm:pt modelId="{3EB834BD-E8A8-463C-8807-E5A7A0FA898B}" type="sibTrans" cxnId="{BFC835D3-D301-482A-A1A0-A4C82A89A212}">
      <dgm:prSet/>
      <dgm:spPr/>
      <dgm:t>
        <a:bodyPr/>
        <a:lstStyle/>
        <a:p>
          <a:endParaRPr lang="en-US"/>
        </a:p>
      </dgm:t>
    </dgm:pt>
    <dgm:pt modelId="{D78D3944-C0F7-4C31-A4CF-D28E3B2169F7}">
      <dgm:prSet/>
      <dgm:spPr/>
      <dgm:t>
        <a:bodyPr/>
        <a:lstStyle/>
        <a:p>
          <a:pPr>
            <a:lnSpc>
              <a:spcPct val="100000"/>
            </a:lnSpc>
          </a:pPr>
          <a:r>
            <a:rPr lang="en-SG"/>
            <a:t>What are other challenges regarding CBDC and the UNCITRAL Model Law on Secured Transactions (MLST)?</a:t>
          </a:r>
          <a:endParaRPr lang="en-US"/>
        </a:p>
      </dgm:t>
    </dgm:pt>
    <dgm:pt modelId="{7370C50D-38B9-4F35-A6A4-E7A64E06271D}" type="parTrans" cxnId="{A20BEE92-8855-4D01-B6ED-5B6A36AF8AFF}">
      <dgm:prSet/>
      <dgm:spPr/>
      <dgm:t>
        <a:bodyPr/>
        <a:lstStyle/>
        <a:p>
          <a:endParaRPr lang="en-US"/>
        </a:p>
      </dgm:t>
    </dgm:pt>
    <dgm:pt modelId="{34E2E18C-709A-4E66-A302-6E940AB0D84B}" type="sibTrans" cxnId="{A20BEE92-8855-4D01-B6ED-5B6A36AF8AFF}">
      <dgm:prSet/>
      <dgm:spPr/>
      <dgm:t>
        <a:bodyPr/>
        <a:lstStyle/>
        <a:p>
          <a:endParaRPr lang="en-US"/>
        </a:p>
      </dgm:t>
    </dgm:pt>
    <dgm:pt modelId="{B6E73E9A-4294-48F8-B3C6-413D8AA1FAC4}" type="pres">
      <dgm:prSet presAssocID="{17197DD9-BEE2-4391-913A-DEFD71A277E2}" presName="root" presStyleCnt="0">
        <dgm:presLayoutVars>
          <dgm:dir/>
          <dgm:resizeHandles val="exact"/>
        </dgm:presLayoutVars>
      </dgm:prSet>
      <dgm:spPr/>
    </dgm:pt>
    <dgm:pt modelId="{177518CD-C5DF-4878-AD04-5F7ED147A173}" type="pres">
      <dgm:prSet presAssocID="{95F716D5-FC7C-4BEB-93E9-231C942C48C5}" presName="compNode" presStyleCnt="0"/>
      <dgm:spPr/>
    </dgm:pt>
    <dgm:pt modelId="{A4C0C53D-5FF1-41F8-8C33-C92BC7A17046}" type="pres">
      <dgm:prSet presAssocID="{95F716D5-FC7C-4BEB-93E9-231C942C48C5}" presName="bgRect" presStyleLbl="bgShp" presStyleIdx="0" presStyleCnt="3"/>
      <dgm:spPr/>
    </dgm:pt>
    <dgm:pt modelId="{E79F4748-F461-4549-8C8A-1E5CDFEB563B}" type="pres">
      <dgm:prSet presAssocID="{95F716D5-FC7C-4BEB-93E9-231C942C48C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530F202C-547A-4AA8-83FF-4C3DEC93F614}" type="pres">
      <dgm:prSet presAssocID="{95F716D5-FC7C-4BEB-93E9-231C942C48C5}" presName="spaceRect" presStyleCnt="0"/>
      <dgm:spPr/>
    </dgm:pt>
    <dgm:pt modelId="{E236EA66-8BE7-4D46-AB0C-F25FF6435087}" type="pres">
      <dgm:prSet presAssocID="{95F716D5-FC7C-4BEB-93E9-231C942C48C5}" presName="parTx" presStyleLbl="revTx" presStyleIdx="0" presStyleCnt="3">
        <dgm:presLayoutVars>
          <dgm:chMax val="0"/>
          <dgm:chPref val="0"/>
        </dgm:presLayoutVars>
      </dgm:prSet>
      <dgm:spPr/>
    </dgm:pt>
    <dgm:pt modelId="{C269799C-311E-473E-ACD1-113528A2D055}" type="pres">
      <dgm:prSet presAssocID="{646765A3-2BF1-407A-9354-12673B1FDF4B}" presName="sibTrans" presStyleCnt="0"/>
      <dgm:spPr/>
    </dgm:pt>
    <dgm:pt modelId="{38D7FC7C-8CB2-443D-949B-2034FA4C6E50}" type="pres">
      <dgm:prSet presAssocID="{A8D6AEB9-B3B9-4FA2-9D04-7808D3101BC7}" presName="compNode" presStyleCnt="0"/>
      <dgm:spPr/>
    </dgm:pt>
    <dgm:pt modelId="{9C556A69-EB28-4C92-8F44-07496DD9A04C}" type="pres">
      <dgm:prSet presAssocID="{A8D6AEB9-B3B9-4FA2-9D04-7808D3101BC7}" presName="bgRect" presStyleLbl="bgShp" presStyleIdx="1" presStyleCnt="3"/>
      <dgm:spPr/>
    </dgm:pt>
    <dgm:pt modelId="{AE295BDE-01AF-4D07-A44B-F2CA855DA4BA}" type="pres">
      <dgm:prSet presAssocID="{A8D6AEB9-B3B9-4FA2-9D04-7808D3101B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3F8D985F-293E-496B-9382-8E615D8474F2}" type="pres">
      <dgm:prSet presAssocID="{A8D6AEB9-B3B9-4FA2-9D04-7808D3101BC7}" presName="spaceRect" presStyleCnt="0"/>
      <dgm:spPr/>
    </dgm:pt>
    <dgm:pt modelId="{048D8FBB-2B68-40D5-8698-08A646CF9E71}" type="pres">
      <dgm:prSet presAssocID="{A8D6AEB9-B3B9-4FA2-9D04-7808D3101BC7}" presName="parTx" presStyleLbl="revTx" presStyleIdx="1" presStyleCnt="3">
        <dgm:presLayoutVars>
          <dgm:chMax val="0"/>
          <dgm:chPref val="0"/>
        </dgm:presLayoutVars>
      </dgm:prSet>
      <dgm:spPr/>
    </dgm:pt>
    <dgm:pt modelId="{EE7FEE56-DD24-4A9B-B0CA-DDFF7C316BBE}" type="pres">
      <dgm:prSet presAssocID="{3EB834BD-E8A8-463C-8807-E5A7A0FA898B}" presName="sibTrans" presStyleCnt="0"/>
      <dgm:spPr/>
    </dgm:pt>
    <dgm:pt modelId="{583DEBF1-27E5-4607-A987-BA30FA1B64EB}" type="pres">
      <dgm:prSet presAssocID="{D78D3944-C0F7-4C31-A4CF-D28E3B2169F7}" presName="compNode" presStyleCnt="0"/>
      <dgm:spPr/>
    </dgm:pt>
    <dgm:pt modelId="{7F753504-1831-4618-807D-06574214B7FB}" type="pres">
      <dgm:prSet presAssocID="{D78D3944-C0F7-4C31-A4CF-D28E3B2169F7}" presName="bgRect" presStyleLbl="bgShp" presStyleIdx="2" presStyleCnt="3"/>
      <dgm:spPr/>
    </dgm:pt>
    <dgm:pt modelId="{AE56115E-DD5D-4CAF-AE08-FAE6678D8DD4}" type="pres">
      <dgm:prSet presAssocID="{D78D3944-C0F7-4C31-A4CF-D28E3B2169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fe"/>
        </a:ext>
      </dgm:extLst>
    </dgm:pt>
    <dgm:pt modelId="{81E8CF93-1AFE-404A-88E5-183BAAD9EAFB}" type="pres">
      <dgm:prSet presAssocID="{D78D3944-C0F7-4C31-A4CF-D28E3B2169F7}" presName="spaceRect" presStyleCnt="0"/>
      <dgm:spPr/>
    </dgm:pt>
    <dgm:pt modelId="{A45CB367-0FD7-421A-A331-B064466FEADA}" type="pres">
      <dgm:prSet presAssocID="{D78D3944-C0F7-4C31-A4CF-D28E3B2169F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20BEE92-8855-4D01-B6ED-5B6A36AF8AFF}" srcId="{17197DD9-BEE2-4391-913A-DEFD71A277E2}" destId="{D78D3944-C0F7-4C31-A4CF-D28E3B2169F7}" srcOrd="2" destOrd="0" parTransId="{7370C50D-38B9-4F35-A6A4-E7A64E06271D}" sibTransId="{34E2E18C-709A-4E66-A302-6E940AB0D84B}"/>
    <dgm:cxn modelId="{E17AC9AF-E2C6-454E-875D-60018879FBD0}" type="presOf" srcId="{A8D6AEB9-B3B9-4FA2-9D04-7808D3101BC7}" destId="{048D8FBB-2B68-40D5-8698-08A646CF9E71}" srcOrd="0" destOrd="0" presId="urn:microsoft.com/office/officeart/2018/2/layout/IconVerticalSolidList"/>
    <dgm:cxn modelId="{0986E7AF-1343-C640-A601-9511765BF2F9}" type="presOf" srcId="{D78D3944-C0F7-4C31-A4CF-D28E3B2169F7}" destId="{A45CB367-0FD7-421A-A331-B064466FEADA}" srcOrd="0" destOrd="0" presId="urn:microsoft.com/office/officeart/2018/2/layout/IconVerticalSolidList"/>
    <dgm:cxn modelId="{A6650ACB-C120-2346-A12A-3A3330490CE6}" type="presOf" srcId="{95F716D5-FC7C-4BEB-93E9-231C942C48C5}" destId="{E236EA66-8BE7-4D46-AB0C-F25FF6435087}" srcOrd="0" destOrd="0" presId="urn:microsoft.com/office/officeart/2018/2/layout/IconVerticalSolidList"/>
    <dgm:cxn modelId="{BFC835D3-D301-482A-A1A0-A4C82A89A212}" srcId="{17197DD9-BEE2-4391-913A-DEFD71A277E2}" destId="{A8D6AEB9-B3B9-4FA2-9D04-7808D3101BC7}" srcOrd="1" destOrd="0" parTransId="{5CE39E99-A74D-4D97-9219-3F8947F4D2C7}" sibTransId="{3EB834BD-E8A8-463C-8807-E5A7A0FA898B}"/>
    <dgm:cxn modelId="{03157AE8-49E3-4891-B4A8-FD9EB5D50F69}" srcId="{17197DD9-BEE2-4391-913A-DEFD71A277E2}" destId="{95F716D5-FC7C-4BEB-93E9-231C942C48C5}" srcOrd="0" destOrd="0" parTransId="{1BCF0AC4-4F50-49A3-95F0-CE471928F312}" sibTransId="{646765A3-2BF1-407A-9354-12673B1FDF4B}"/>
    <dgm:cxn modelId="{C76C55ED-1F77-384A-9402-B0941D9DDF81}" type="presOf" srcId="{17197DD9-BEE2-4391-913A-DEFD71A277E2}" destId="{B6E73E9A-4294-48F8-B3C6-413D8AA1FAC4}" srcOrd="0" destOrd="0" presId="urn:microsoft.com/office/officeart/2018/2/layout/IconVerticalSolidList"/>
    <dgm:cxn modelId="{7F85AF08-285C-A748-AF76-B685DB78B484}" type="presParOf" srcId="{B6E73E9A-4294-48F8-B3C6-413D8AA1FAC4}" destId="{177518CD-C5DF-4878-AD04-5F7ED147A173}" srcOrd="0" destOrd="0" presId="urn:microsoft.com/office/officeart/2018/2/layout/IconVerticalSolidList"/>
    <dgm:cxn modelId="{29256599-8E3E-5A47-8575-9FE6B5D4607E}" type="presParOf" srcId="{177518CD-C5DF-4878-AD04-5F7ED147A173}" destId="{A4C0C53D-5FF1-41F8-8C33-C92BC7A17046}" srcOrd="0" destOrd="0" presId="urn:microsoft.com/office/officeart/2018/2/layout/IconVerticalSolidList"/>
    <dgm:cxn modelId="{87085049-A2BE-4C4C-AAAE-97A74D1CF612}" type="presParOf" srcId="{177518CD-C5DF-4878-AD04-5F7ED147A173}" destId="{E79F4748-F461-4549-8C8A-1E5CDFEB563B}" srcOrd="1" destOrd="0" presId="urn:microsoft.com/office/officeart/2018/2/layout/IconVerticalSolidList"/>
    <dgm:cxn modelId="{28C1F913-1146-F34F-9E49-6E34BB990704}" type="presParOf" srcId="{177518CD-C5DF-4878-AD04-5F7ED147A173}" destId="{530F202C-547A-4AA8-83FF-4C3DEC93F614}" srcOrd="2" destOrd="0" presId="urn:microsoft.com/office/officeart/2018/2/layout/IconVerticalSolidList"/>
    <dgm:cxn modelId="{1E1FC8B7-9C6B-5448-9834-EDF9CEBAB69D}" type="presParOf" srcId="{177518CD-C5DF-4878-AD04-5F7ED147A173}" destId="{E236EA66-8BE7-4D46-AB0C-F25FF6435087}" srcOrd="3" destOrd="0" presId="urn:microsoft.com/office/officeart/2018/2/layout/IconVerticalSolidList"/>
    <dgm:cxn modelId="{8B3387AD-6CE8-304A-A8DF-4351460FDF54}" type="presParOf" srcId="{B6E73E9A-4294-48F8-B3C6-413D8AA1FAC4}" destId="{C269799C-311E-473E-ACD1-113528A2D055}" srcOrd="1" destOrd="0" presId="urn:microsoft.com/office/officeart/2018/2/layout/IconVerticalSolidList"/>
    <dgm:cxn modelId="{09C3C1C0-7DA0-BE4D-B65F-FFE6B280448A}" type="presParOf" srcId="{B6E73E9A-4294-48F8-B3C6-413D8AA1FAC4}" destId="{38D7FC7C-8CB2-443D-949B-2034FA4C6E50}" srcOrd="2" destOrd="0" presId="urn:microsoft.com/office/officeart/2018/2/layout/IconVerticalSolidList"/>
    <dgm:cxn modelId="{24F39060-301A-EA4D-BE25-C34B4D6EE681}" type="presParOf" srcId="{38D7FC7C-8CB2-443D-949B-2034FA4C6E50}" destId="{9C556A69-EB28-4C92-8F44-07496DD9A04C}" srcOrd="0" destOrd="0" presId="urn:microsoft.com/office/officeart/2018/2/layout/IconVerticalSolidList"/>
    <dgm:cxn modelId="{F5D58325-8D49-F146-B208-BFAFFB2A864E}" type="presParOf" srcId="{38D7FC7C-8CB2-443D-949B-2034FA4C6E50}" destId="{AE295BDE-01AF-4D07-A44B-F2CA855DA4BA}" srcOrd="1" destOrd="0" presId="urn:microsoft.com/office/officeart/2018/2/layout/IconVerticalSolidList"/>
    <dgm:cxn modelId="{73F3DFAB-0D07-F849-A520-3B5A54450A58}" type="presParOf" srcId="{38D7FC7C-8CB2-443D-949B-2034FA4C6E50}" destId="{3F8D985F-293E-496B-9382-8E615D8474F2}" srcOrd="2" destOrd="0" presId="urn:microsoft.com/office/officeart/2018/2/layout/IconVerticalSolidList"/>
    <dgm:cxn modelId="{6EE4315E-642F-814E-9850-ED972AD3A7DF}" type="presParOf" srcId="{38D7FC7C-8CB2-443D-949B-2034FA4C6E50}" destId="{048D8FBB-2B68-40D5-8698-08A646CF9E71}" srcOrd="3" destOrd="0" presId="urn:microsoft.com/office/officeart/2018/2/layout/IconVerticalSolidList"/>
    <dgm:cxn modelId="{31854FEE-5FCF-D84B-994B-5AE51FFB3295}" type="presParOf" srcId="{B6E73E9A-4294-48F8-B3C6-413D8AA1FAC4}" destId="{EE7FEE56-DD24-4A9B-B0CA-DDFF7C316BBE}" srcOrd="3" destOrd="0" presId="urn:microsoft.com/office/officeart/2018/2/layout/IconVerticalSolidList"/>
    <dgm:cxn modelId="{A98AF2A8-9482-F94C-AB0A-3E644EA912B5}" type="presParOf" srcId="{B6E73E9A-4294-48F8-B3C6-413D8AA1FAC4}" destId="{583DEBF1-27E5-4607-A987-BA30FA1B64EB}" srcOrd="4" destOrd="0" presId="urn:microsoft.com/office/officeart/2018/2/layout/IconVerticalSolidList"/>
    <dgm:cxn modelId="{B1240C6B-84B1-A543-9F2C-488295916188}" type="presParOf" srcId="{583DEBF1-27E5-4607-A987-BA30FA1B64EB}" destId="{7F753504-1831-4618-807D-06574214B7FB}" srcOrd="0" destOrd="0" presId="urn:microsoft.com/office/officeart/2018/2/layout/IconVerticalSolidList"/>
    <dgm:cxn modelId="{A7F5716F-783B-2440-BC06-E7EACAA12F65}" type="presParOf" srcId="{583DEBF1-27E5-4607-A987-BA30FA1B64EB}" destId="{AE56115E-DD5D-4CAF-AE08-FAE6678D8DD4}" srcOrd="1" destOrd="0" presId="urn:microsoft.com/office/officeart/2018/2/layout/IconVerticalSolidList"/>
    <dgm:cxn modelId="{CC817D84-79D4-B04F-BBA2-B1FE7BD62055}" type="presParOf" srcId="{583DEBF1-27E5-4607-A987-BA30FA1B64EB}" destId="{81E8CF93-1AFE-404A-88E5-183BAAD9EAFB}" srcOrd="2" destOrd="0" presId="urn:microsoft.com/office/officeart/2018/2/layout/IconVerticalSolidList"/>
    <dgm:cxn modelId="{2220652D-A4EB-5744-9C9A-3FEE0C303C0B}" type="presParOf" srcId="{583DEBF1-27E5-4607-A987-BA30FA1B64EB}" destId="{A45CB367-0FD7-421A-A331-B064466FEA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22936E-24A6-4282-A7F4-B854685EDFB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FD3ED8C-1434-4621-A828-F5ADED171DE0}">
      <dgm:prSet/>
      <dgm:spPr/>
      <dgm:t>
        <a:bodyPr/>
        <a:lstStyle/>
        <a:p>
          <a:r>
            <a:rPr lang="en-US"/>
            <a:t>Jurisdiction</a:t>
          </a:r>
        </a:p>
      </dgm:t>
    </dgm:pt>
    <dgm:pt modelId="{D96D05A5-B26D-4987-AE42-131F16D91D0E}" type="parTrans" cxnId="{6CCC6B0F-9594-4E90-AF7B-0ECAE2E94D99}">
      <dgm:prSet/>
      <dgm:spPr/>
      <dgm:t>
        <a:bodyPr/>
        <a:lstStyle/>
        <a:p>
          <a:endParaRPr lang="en-US"/>
        </a:p>
      </dgm:t>
    </dgm:pt>
    <dgm:pt modelId="{AAC89478-BF9B-450C-82C0-25420F071D8F}" type="sibTrans" cxnId="{6CCC6B0F-9594-4E90-AF7B-0ECAE2E94D99}">
      <dgm:prSet/>
      <dgm:spPr/>
      <dgm:t>
        <a:bodyPr/>
        <a:lstStyle/>
        <a:p>
          <a:endParaRPr lang="en-US"/>
        </a:p>
      </dgm:t>
    </dgm:pt>
    <dgm:pt modelId="{E783FA45-E2D7-4DA6-8EA0-3FFF1C11F4BC}">
      <dgm:prSet/>
      <dgm:spPr/>
      <dgm:t>
        <a:bodyPr/>
        <a:lstStyle/>
        <a:p>
          <a:r>
            <a:rPr lang="en-US"/>
            <a:t>Applicable law</a:t>
          </a:r>
        </a:p>
      </dgm:t>
    </dgm:pt>
    <dgm:pt modelId="{8A04EAF0-BCBC-452E-A562-92E47C46AB4A}" type="parTrans" cxnId="{10668E72-BAA4-4101-80D8-DC700A45B261}">
      <dgm:prSet/>
      <dgm:spPr/>
      <dgm:t>
        <a:bodyPr/>
        <a:lstStyle/>
        <a:p>
          <a:endParaRPr lang="en-US"/>
        </a:p>
      </dgm:t>
    </dgm:pt>
    <dgm:pt modelId="{81F954B0-C98C-4D42-9A9B-87791D3EEAA2}" type="sibTrans" cxnId="{10668E72-BAA4-4101-80D8-DC700A45B261}">
      <dgm:prSet/>
      <dgm:spPr/>
      <dgm:t>
        <a:bodyPr/>
        <a:lstStyle/>
        <a:p>
          <a:endParaRPr lang="en-US"/>
        </a:p>
      </dgm:t>
    </dgm:pt>
    <dgm:pt modelId="{186C7C56-C96C-43FA-A276-7FE4A9C78810}">
      <dgm:prSet/>
      <dgm:spPr/>
      <dgm:t>
        <a:bodyPr/>
        <a:lstStyle/>
        <a:p>
          <a:r>
            <a:rPr lang="en-US"/>
            <a:t>Enforcement</a:t>
          </a:r>
        </a:p>
      </dgm:t>
    </dgm:pt>
    <dgm:pt modelId="{BA636155-50BE-4582-BDAC-D2DDFFFB58E7}" type="parTrans" cxnId="{83E0E0EA-10C6-45F4-AB6F-686C65C6FD4D}">
      <dgm:prSet/>
      <dgm:spPr/>
      <dgm:t>
        <a:bodyPr/>
        <a:lstStyle/>
        <a:p>
          <a:endParaRPr lang="en-US"/>
        </a:p>
      </dgm:t>
    </dgm:pt>
    <dgm:pt modelId="{F5E53BE8-F357-4367-A0F7-2231311D043E}" type="sibTrans" cxnId="{83E0E0EA-10C6-45F4-AB6F-686C65C6FD4D}">
      <dgm:prSet/>
      <dgm:spPr/>
      <dgm:t>
        <a:bodyPr/>
        <a:lstStyle/>
        <a:p>
          <a:endParaRPr lang="en-US"/>
        </a:p>
      </dgm:t>
    </dgm:pt>
    <dgm:pt modelId="{C421366C-F353-4D9E-91DA-0E3FC2FAF3C9}">
      <dgm:prSet/>
      <dgm:spPr/>
      <dgm:t>
        <a:bodyPr/>
        <a:lstStyle/>
        <a:p>
          <a:r>
            <a:rPr lang="en-US"/>
            <a:t>Other issues such as public policy</a:t>
          </a:r>
        </a:p>
      </dgm:t>
    </dgm:pt>
    <dgm:pt modelId="{264EC683-D27E-4A07-9D4F-5EE78682F1FE}" type="parTrans" cxnId="{F0304499-2160-4E9D-B2E2-A3FA9EE941BC}">
      <dgm:prSet/>
      <dgm:spPr/>
      <dgm:t>
        <a:bodyPr/>
        <a:lstStyle/>
        <a:p>
          <a:endParaRPr lang="en-US"/>
        </a:p>
      </dgm:t>
    </dgm:pt>
    <dgm:pt modelId="{70586337-32A2-4998-AAA4-02A6C2B5580A}" type="sibTrans" cxnId="{F0304499-2160-4E9D-B2E2-A3FA9EE941BC}">
      <dgm:prSet/>
      <dgm:spPr/>
      <dgm:t>
        <a:bodyPr/>
        <a:lstStyle/>
        <a:p>
          <a:endParaRPr lang="en-US"/>
        </a:p>
      </dgm:t>
    </dgm:pt>
    <dgm:pt modelId="{0E642066-19BB-DE48-A90C-73C003D2C61B}" type="pres">
      <dgm:prSet presAssocID="{3E22936E-24A6-4282-A7F4-B854685EDFBA}" presName="vert0" presStyleCnt="0">
        <dgm:presLayoutVars>
          <dgm:dir/>
          <dgm:animOne val="branch"/>
          <dgm:animLvl val="lvl"/>
        </dgm:presLayoutVars>
      </dgm:prSet>
      <dgm:spPr/>
    </dgm:pt>
    <dgm:pt modelId="{4B7F0868-5BE4-A64A-952B-733E3D0918DD}" type="pres">
      <dgm:prSet presAssocID="{2FD3ED8C-1434-4621-A828-F5ADED171DE0}" presName="thickLine" presStyleLbl="alignNode1" presStyleIdx="0" presStyleCnt="4"/>
      <dgm:spPr/>
    </dgm:pt>
    <dgm:pt modelId="{259B7BE7-D1AF-ED4C-9165-F98479DB55FA}" type="pres">
      <dgm:prSet presAssocID="{2FD3ED8C-1434-4621-A828-F5ADED171DE0}" presName="horz1" presStyleCnt="0"/>
      <dgm:spPr/>
    </dgm:pt>
    <dgm:pt modelId="{A01029CF-11AF-9C40-A112-59EDBC093E31}" type="pres">
      <dgm:prSet presAssocID="{2FD3ED8C-1434-4621-A828-F5ADED171DE0}" presName="tx1" presStyleLbl="revTx" presStyleIdx="0" presStyleCnt="4"/>
      <dgm:spPr/>
    </dgm:pt>
    <dgm:pt modelId="{38028C0C-DD50-7746-AE0E-D3F63439938D}" type="pres">
      <dgm:prSet presAssocID="{2FD3ED8C-1434-4621-A828-F5ADED171DE0}" presName="vert1" presStyleCnt="0"/>
      <dgm:spPr/>
    </dgm:pt>
    <dgm:pt modelId="{BCDDB214-8068-E94F-A23E-7AF9E32657F0}" type="pres">
      <dgm:prSet presAssocID="{E783FA45-E2D7-4DA6-8EA0-3FFF1C11F4BC}" presName="thickLine" presStyleLbl="alignNode1" presStyleIdx="1" presStyleCnt="4"/>
      <dgm:spPr/>
    </dgm:pt>
    <dgm:pt modelId="{1CC5245E-D358-3C43-8F75-C01AE89D9980}" type="pres">
      <dgm:prSet presAssocID="{E783FA45-E2D7-4DA6-8EA0-3FFF1C11F4BC}" presName="horz1" presStyleCnt="0"/>
      <dgm:spPr/>
    </dgm:pt>
    <dgm:pt modelId="{144BC33B-6D00-634F-89B6-1810AE22B026}" type="pres">
      <dgm:prSet presAssocID="{E783FA45-E2D7-4DA6-8EA0-3FFF1C11F4BC}" presName="tx1" presStyleLbl="revTx" presStyleIdx="1" presStyleCnt="4"/>
      <dgm:spPr/>
    </dgm:pt>
    <dgm:pt modelId="{80D67F3B-36DB-314F-8D4D-9CCF697AF2ED}" type="pres">
      <dgm:prSet presAssocID="{E783FA45-E2D7-4DA6-8EA0-3FFF1C11F4BC}" presName="vert1" presStyleCnt="0"/>
      <dgm:spPr/>
    </dgm:pt>
    <dgm:pt modelId="{AAF3C29A-3AB8-0D49-B0BC-16E6DF687110}" type="pres">
      <dgm:prSet presAssocID="{186C7C56-C96C-43FA-A276-7FE4A9C78810}" presName="thickLine" presStyleLbl="alignNode1" presStyleIdx="2" presStyleCnt="4"/>
      <dgm:spPr/>
    </dgm:pt>
    <dgm:pt modelId="{46F8E0AE-0FD1-0B48-B7EF-E779A2FDB597}" type="pres">
      <dgm:prSet presAssocID="{186C7C56-C96C-43FA-A276-7FE4A9C78810}" presName="horz1" presStyleCnt="0"/>
      <dgm:spPr/>
    </dgm:pt>
    <dgm:pt modelId="{F1B6793B-7471-804A-ADED-3D3E9520653D}" type="pres">
      <dgm:prSet presAssocID="{186C7C56-C96C-43FA-A276-7FE4A9C78810}" presName="tx1" presStyleLbl="revTx" presStyleIdx="2" presStyleCnt="4"/>
      <dgm:spPr/>
    </dgm:pt>
    <dgm:pt modelId="{810DA8AB-4DA1-AA44-AE56-A3D8909AF6FC}" type="pres">
      <dgm:prSet presAssocID="{186C7C56-C96C-43FA-A276-7FE4A9C78810}" presName="vert1" presStyleCnt="0"/>
      <dgm:spPr/>
    </dgm:pt>
    <dgm:pt modelId="{B7F23E10-10B6-424D-B7F7-3037250FDAF9}" type="pres">
      <dgm:prSet presAssocID="{C421366C-F353-4D9E-91DA-0E3FC2FAF3C9}" presName="thickLine" presStyleLbl="alignNode1" presStyleIdx="3" presStyleCnt="4"/>
      <dgm:spPr/>
    </dgm:pt>
    <dgm:pt modelId="{C23B004F-063C-5D4B-BC41-7B8BD078C692}" type="pres">
      <dgm:prSet presAssocID="{C421366C-F353-4D9E-91DA-0E3FC2FAF3C9}" presName="horz1" presStyleCnt="0"/>
      <dgm:spPr/>
    </dgm:pt>
    <dgm:pt modelId="{6644D51C-6C15-9348-82C3-9CB697B53073}" type="pres">
      <dgm:prSet presAssocID="{C421366C-F353-4D9E-91DA-0E3FC2FAF3C9}" presName="tx1" presStyleLbl="revTx" presStyleIdx="3" presStyleCnt="4"/>
      <dgm:spPr/>
    </dgm:pt>
    <dgm:pt modelId="{D50B2E88-0808-5848-8264-22260B4240AB}" type="pres">
      <dgm:prSet presAssocID="{C421366C-F353-4D9E-91DA-0E3FC2FAF3C9}" presName="vert1" presStyleCnt="0"/>
      <dgm:spPr/>
    </dgm:pt>
  </dgm:ptLst>
  <dgm:cxnLst>
    <dgm:cxn modelId="{6CCC6B0F-9594-4E90-AF7B-0ECAE2E94D99}" srcId="{3E22936E-24A6-4282-A7F4-B854685EDFBA}" destId="{2FD3ED8C-1434-4621-A828-F5ADED171DE0}" srcOrd="0" destOrd="0" parTransId="{D96D05A5-B26D-4987-AE42-131F16D91D0E}" sibTransId="{AAC89478-BF9B-450C-82C0-25420F071D8F}"/>
    <dgm:cxn modelId="{505CA111-DC26-F849-8E74-A3FD6EB71E51}" type="presOf" srcId="{3E22936E-24A6-4282-A7F4-B854685EDFBA}" destId="{0E642066-19BB-DE48-A90C-73C003D2C61B}" srcOrd="0" destOrd="0" presId="urn:microsoft.com/office/officeart/2008/layout/LinedList"/>
    <dgm:cxn modelId="{A3322121-94F0-704C-B3F1-4625D65EF8CA}" type="presOf" srcId="{E783FA45-E2D7-4DA6-8EA0-3FFF1C11F4BC}" destId="{144BC33B-6D00-634F-89B6-1810AE22B026}" srcOrd="0" destOrd="0" presId="urn:microsoft.com/office/officeart/2008/layout/LinedList"/>
    <dgm:cxn modelId="{4F28EA48-042F-5349-A25B-208708F8DFAA}" type="presOf" srcId="{C421366C-F353-4D9E-91DA-0E3FC2FAF3C9}" destId="{6644D51C-6C15-9348-82C3-9CB697B53073}" srcOrd="0" destOrd="0" presId="urn:microsoft.com/office/officeart/2008/layout/LinedList"/>
    <dgm:cxn modelId="{870FEC67-DBB7-D846-B4AC-49CFB59E5E26}" type="presOf" srcId="{2FD3ED8C-1434-4621-A828-F5ADED171DE0}" destId="{A01029CF-11AF-9C40-A112-59EDBC093E31}" srcOrd="0" destOrd="0" presId="urn:microsoft.com/office/officeart/2008/layout/LinedList"/>
    <dgm:cxn modelId="{10668E72-BAA4-4101-80D8-DC700A45B261}" srcId="{3E22936E-24A6-4282-A7F4-B854685EDFBA}" destId="{E783FA45-E2D7-4DA6-8EA0-3FFF1C11F4BC}" srcOrd="1" destOrd="0" parTransId="{8A04EAF0-BCBC-452E-A562-92E47C46AB4A}" sibTransId="{81F954B0-C98C-4D42-9A9B-87791D3EEAA2}"/>
    <dgm:cxn modelId="{F0304499-2160-4E9D-B2E2-A3FA9EE941BC}" srcId="{3E22936E-24A6-4282-A7F4-B854685EDFBA}" destId="{C421366C-F353-4D9E-91DA-0E3FC2FAF3C9}" srcOrd="3" destOrd="0" parTransId="{264EC683-D27E-4A07-9D4F-5EE78682F1FE}" sibTransId="{70586337-32A2-4998-AAA4-02A6C2B5580A}"/>
    <dgm:cxn modelId="{44B4DF9F-88BF-D44D-835B-258C87F653BE}" type="presOf" srcId="{186C7C56-C96C-43FA-A276-7FE4A9C78810}" destId="{F1B6793B-7471-804A-ADED-3D3E9520653D}" srcOrd="0" destOrd="0" presId="urn:microsoft.com/office/officeart/2008/layout/LinedList"/>
    <dgm:cxn modelId="{83E0E0EA-10C6-45F4-AB6F-686C65C6FD4D}" srcId="{3E22936E-24A6-4282-A7F4-B854685EDFBA}" destId="{186C7C56-C96C-43FA-A276-7FE4A9C78810}" srcOrd="2" destOrd="0" parTransId="{BA636155-50BE-4582-BDAC-D2DDFFFB58E7}" sibTransId="{F5E53BE8-F357-4367-A0F7-2231311D043E}"/>
    <dgm:cxn modelId="{9EDFC94F-56BB-8A41-B5B9-8BB45821D27C}" type="presParOf" srcId="{0E642066-19BB-DE48-A90C-73C003D2C61B}" destId="{4B7F0868-5BE4-A64A-952B-733E3D0918DD}" srcOrd="0" destOrd="0" presId="urn:microsoft.com/office/officeart/2008/layout/LinedList"/>
    <dgm:cxn modelId="{B12E17B5-F1A1-264F-8FCE-CD8D1C10F6E6}" type="presParOf" srcId="{0E642066-19BB-DE48-A90C-73C003D2C61B}" destId="{259B7BE7-D1AF-ED4C-9165-F98479DB55FA}" srcOrd="1" destOrd="0" presId="urn:microsoft.com/office/officeart/2008/layout/LinedList"/>
    <dgm:cxn modelId="{B55BA6A9-7970-D841-8B95-D45344A5E434}" type="presParOf" srcId="{259B7BE7-D1AF-ED4C-9165-F98479DB55FA}" destId="{A01029CF-11AF-9C40-A112-59EDBC093E31}" srcOrd="0" destOrd="0" presId="urn:microsoft.com/office/officeart/2008/layout/LinedList"/>
    <dgm:cxn modelId="{1C80F45B-81B5-6248-A596-22BF4E464111}" type="presParOf" srcId="{259B7BE7-D1AF-ED4C-9165-F98479DB55FA}" destId="{38028C0C-DD50-7746-AE0E-D3F63439938D}" srcOrd="1" destOrd="0" presId="urn:microsoft.com/office/officeart/2008/layout/LinedList"/>
    <dgm:cxn modelId="{BBBE2C2E-4112-DF46-861C-DDAF65E49C6C}" type="presParOf" srcId="{0E642066-19BB-DE48-A90C-73C003D2C61B}" destId="{BCDDB214-8068-E94F-A23E-7AF9E32657F0}" srcOrd="2" destOrd="0" presId="urn:microsoft.com/office/officeart/2008/layout/LinedList"/>
    <dgm:cxn modelId="{D353F6EE-9192-6448-BB00-97B498BBE0D6}" type="presParOf" srcId="{0E642066-19BB-DE48-A90C-73C003D2C61B}" destId="{1CC5245E-D358-3C43-8F75-C01AE89D9980}" srcOrd="3" destOrd="0" presId="urn:microsoft.com/office/officeart/2008/layout/LinedList"/>
    <dgm:cxn modelId="{398CF3A2-B0CF-D24B-BD1D-E9A3A6A958B6}" type="presParOf" srcId="{1CC5245E-D358-3C43-8F75-C01AE89D9980}" destId="{144BC33B-6D00-634F-89B6-1810AE22B026}" srcOrd="0" destOrd="0" presId="urn:microsoft.com/office/officeart/2008/layout/LinedList"/>
    <dgm:cxn modelId="{0D4BE446-E4F1-B142-81AC-02DC50F9E7D2}" type="presParOf" srcId="{1CC5245E-D358-3C43-8F75-C01AE89D9980}" destId="{80D67F3B-36DB-314F-8D4D-9CCF697AF2ED}" srcOrd="1" destOrd="0" presId="urn:microsoft.com/office/officeart/2008/layout/LinedList"/>
    <dgm:cxn modelId="{CA84A551-4CB3-3749-9E12-F96D0C0E9D56}" type="presParOf" srcId="{0E642066-19BB-DE48-A90C-73C003D2C61B}" destId="{AAF3C29A-3AB8-0D49-B0BC-16E6DF687110}" srcOrd="4" destOrd="0" presId="urn:microsoft.com/office/officeart/2008/layout/LinedList"/>
    <dgm:cxn modelId="{21DBB0E9-5D3F-2E4B-98AE-C95D1C1075E0}" type="presParOf" srcId="{0E642066-19BB-DE48-A90C-73C003D2C61B}" destId="{46F8E0AE-0FD1-0B48-B7EF-E779A2FDB597}" srcOrd="5" destOrd="0" presId="urn:microsoft.com/office/officeart/2008/layout/LinedList"/>
    <dgm:cxn modelId="{A595B60F-0D93-A34E-A77F-37113E0A0FFF}" type="presParOf" srcId="{46F8E0AE-0FD1-0B48-B7EF-E779A2FDB597}" destId="{F1B6793B-7471-804A-ADED-3D3E9520653D}" srcOrd="0" destOrd="0" presId="urn:microsoft.com/office/officeart/2008/layout/LinedList"/>
    <dgm:cxn modelId="{886364D2-A708-0848-A543-4E0D4F06E758}" type="presParOf" srcId="{46F8E0AE-0FD1-0B48-B7EF-E779A2FDB597}" destId="{810DA8AB-4DA1-AA44-AE56-A3D8909AF6FC}" srcOrd="1" destOrd="0" presId="urn:microsoft.com/office/officeart/2008/layout/LinedList"/>
    <dgm:cxn modelId="{8BE4BF2E-98C0-1B48-9F94-6B0284E21445}" type="presParOf" srcId="{0E642066-19BB-DE48-A90C-73C003D2C61B}" destId="{B7F23E10-10B6-424D-B7F7-3037250FDAF9}" srcOrd="6" destOrd="0" presId="urn:microsoft.com/office/officeart/2008/layout/LinedList"/>
    <dgm:cxn modelId="{5C17284D-708A-0843-AB8C-6AD0A72926F2}" type="presParOf" srcId="{0E642066-19BB-DE48-A90C-73C003D2C61B}" destId="{C23B004F-063C-5D4B-BC41-7B8BD078C692}" srcOrd="7" destOrd="0" presId="urn:microsoft.com/office/officeart/2008/layout/LinedList"/>
    <dgm:cxn modelId="{CD7F89CF-84F4-3D42-9DFF-84DE35CFA6EA}" type="presParOf" srcId="{C23B004F-063C-5D4B-BC41-7B8BD078C692}" destId="{6644D51C-6C15-9348-82C3-9CB697B53073}" srcOrd="0" destOrd="0" presId="urn:microsoft.com/office/officeart/2008/layout/LinedList"/>
    <dgm:cxn modelId="{FF38A947-CCE6-5140-89F9-625CC50D8B56}" type="presParOf" srcId="{C23B004F-063C-5D4B-BC41-7B8BD078C692}" destId="{D50B2E88-0808-5848-8264-22260B4240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C0C53D-5FF1-41F8-8C33-C92BC7A17046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9F4748-F461-4549-8C8A-1E5CDFEB563B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36EA66-8BE7-4D46-AB0C-F25FF643508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400" kern="1200"/>
            <a:t>Do central bank digital currencies (CBDCs) fall within assets that may be encumbered? If so, is registration needed for CBDCs?</a:t>
          </a:r>
          <a:endParaRPr lang="en-US" sz="2400" kern="1200"/>
        </a:p>
      </dsp:txBody>
      <dsp:txXfrm>
        <a:off x="1435590" y="531"/>
        <a:ext cx="9080009" cy="1242935"/>
      </dsp:txXfrm>
    </dsp:sp>
    <dsp:sp modelId="{9C556A69-EB28-4C92-8F44-07496DD9A04C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295BDE-01AF-4D07-A44B-F2CA855DA4BA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D8FBB-2B68-40D5-8698-08A646CF9E71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400" kern="1200"/>
            <a:t>Is there any challenge in private international law?</a:t>
          </a:r>
          <a:endParaRPr lang="en-US" sz="2400" kern="1200"/>
        </a:p>
      </dsp:txBody>
      <dsp:txXfrm>
        <a:off x="1435590" y="1554201"/>
        <a:ext cx="9080009" cy="1242935"/>
      </dsp:txXfrm>
    </dsp:sp>
    <dsp:sp modelId="{7F753504-1831-4618-807D-06574214B7FB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56115E-DD5D-4CAF-AE08-FAE6678D8DD4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CB367-0FD7-421A-A331-B064466FEADA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SG" sz="2400" kern="1200"/>
            <a:t>What are other challenges regarding CBDC and the UNCITRAL Model Law on Secured Transactions (MLST)?</a:t>
          </a:r>
          <a:endParaRPr lang="en-US" sz="2400" kern="1200"/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F0868-5BE4-A64A-952B-733E3D0918DD}">
      <dsp:nvSpPr>
        <dsp:cNvPr id="0" name=""/>
        <dsp:cNvSpPr/>
      </dsp:nvSpPr>
      <dsp:spPr>
        <a:xfrm>
          <a:off x="0" y="0"/>
          <a:ext cx="4363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1029CF-11AF-9C40-A112-59EDBC093E31}">
      <dsp:nvSpPr>
        <dsp:cNvPr id="0" name=""/>
        <dsp:cNvSpPr/>
      </dsp:nvSpPr>
      <dsp:spPr>
        <a:xfrm>
          <a:off x="0" y="0"/>
          <a:ext cx="4363748" cy="127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Jurisdiction</a:t>
          </a:r>
        </a:p>
      </dsp:txBody>
      <dsp:txXfrm>
        <a:off x="0" y="0"/>
        <a:ext cx="4363748" cy="1278778"/>
      </dsp:txXfrm>
    </dsp:sp>
    <dsp:sp modelId="{BCDDB214-8068-E94F-A23E-7AF9E32657F0}">
      <dsp:nvSpPr>
        <dsp:cNvPr id="0" name=""/>
        <dsp:cNvSpPr/>
      </dsp:nvSpPr>
      <dsp:spPr>
        <a:xfrm>
          <a:off x="0" y="1278778"/>
          <a:ext cx="4363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4BC33B-6D00-634F-89B6-1810AE22B026}">
      <dsp:nvSpPr>
        <dsp:cNvPr id="0" name=""/>
        <dsp:cNvSpPr/>
      </dsp:nvSpPr>
      <dsp:spPr>
        <a:xfrm>
          <a:off x="0" y="1278778"/>
          <a:ext cx="4363748" cy="127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Applicable law</a:t>
          </a:r>
        </a:p>
      </dsp:txBody>
      <dsp:txXfrm>
        <a:off x="0" y="1278778"/>
        <a:ext cx="4363748" cy="1278778"/>
      </dsp:txXfrm>
    </dsp:sp>
    <dsp:sp modelId="{AAF3C29A-3AB8-0D49-B0BC-16E6DF687110}">
      <dsp:nvSpPr>
        <dsp:cNvPr id="0" name=""/>
        <dsp:cNvSpPr/>
      </dsp:nvSpPr>
      <dsp:spPr>
        <a:xfrm>
          <a:off x="0" y="2557557"/>
          <a:ext cx="4363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6793B-7471-804A-ADED-3D3E9520653D}">
      <dsp:nvSpPr>
        <dsp:cNvPr id="0" name=""/>
        <dsp:cNvSpPr/>
      </dsp:nvSpPr>
      <dsp:spPr>
        <a:xfrm>
          <a:off x="0" y="2557557"/>
          <a:ext cx="4363748" cy="127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Enforcement</a:t>
          </a:r>
        </a:p>
      </dsp:txBody>
      <dsp:txXfrm>
        <a:off x="0" y="2557557"/>
        <a:ext cx="4363748" cy="1278778"/>
      </dsp:txXfrm>
    </dsp:sp>
    <dsp:sp modelId="{B7F23E10-10B6-424D-B7F7-3037250FDAF9}">
      <dsp:nvSpPr>
        <dsp:cNvPr id="0" name=""/>
        <dsp:cNvSpPr/>
      </dsp:nvSpPr>
      <dsp:spPr>
        <a:xfrm>
          <a:off x="0" y="3836336"/>
          <a:ext cx="4363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4D51C-6C15-9348-82C3-9CB697B53073}">
      <dsp:nvSpPr>
        <dsp:cNvPr id="0" name=""/>
        <dsp:cNvSpPr/>
      </dsp:nvSpPr>
      <dsp:spPr>
        <a:xfrm>
          <a:off x="0" y="3836336"/>
          <a:ext cx="4363748" cy="1278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Other issues such as public policy</a:t>
          </a:r>
        </a:p>
      </dsp:txBody>
      <dsp:txXfrm>
        <a:off x="0" y="3836336"/>
        <a:ext cx="4363748" cy="12787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6CA5E-BA65-EE46-87D1-99C09A4C8D53}" type="datetimeFigureOut">
              <a:rPr lang="en-US" smtClean="0"/>
              <a:t>2/14/25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E6F40-E0DE-1044-B257-D4EC2B1E6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90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E6F40-E0DE-1044-B257-D4EC2B1E67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5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E6F40-E0DE-1044-B257-D4EC2B1E6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62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E6F40-E0DE-1044-B257-D4EC2B1E6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1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9E6F40-E0DE-1044-B257-D4EC2B1E67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31782-FA35-E2C4-3338-4F49E2FEC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0C054-7D9D-1754-D57C-D9F7E44FF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DB6B8-C2DC-15A7-7B41-8B2290B9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F4675-BCC7-28F1-F547-56DD43DE2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BC7D8-7D7D-393B-54B9-9B80C0CEF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1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C31CA-1090-C5AD-2490-857150DDA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B7540-F2DD-7B0F-E9E7-0F1C95C35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FF434-80DB-66F1-BB51-38567A64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E8F7D-2CAE-8F41-60D6-B5835ABB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9D621-078A-D40A-D4C9-413D141E9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6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9ACDAF-310C-3F20-540B-95AA3F5E50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008F0-103F-A238-43D2-5A0886DEB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B8967-F4C9-A73B-AC43-4A7B5C8F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3655-D7F1-DE18-38AD-CE5EC502A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B54D1-4F29-3C05-4E9C-6BF82555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3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5BFF5-73C0-7804-CB2C-0CD11F85F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E74B6-8353-F7D0-7107-63A4CE711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3FE26-020E-F21B-DAA4-C7E82773B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367B9-06AC-5C6C-6C36-78932902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522BB-B37A-AF8A-9FD9-8CA2FBA5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2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0EFE5-F513-8F53-09A7-5BBE10A8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9A2EF-0D17-5489-38B2-D26FB535C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FA904-BFB2-0A9A-6430-CFD3DBEC4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0AE76-D6BA-6A70-4C9C-4CCECF75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80AFF-962A-EE8D-DD16-BEBDAFA2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8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937F4-3CE3-4AF9-1B12-C3E61B867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A1D33-3AE2-3069-7470-92ED478EA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9BDFAE-1A81-3127-3931-0CA76B884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DBB89-84B6-3134-3FC1-C596CAB8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1B90D-C574-7E28-124A-CB96D070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A4E11-4CB6-CDB1-05A6-8EE2FC91C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7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A023-DF85-B1F7-60F6-30ECA9F48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82AEC-FC55-B829-B385-3BC8DA078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C4740-8BF7-8123-B0D0-9C203F67E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B393AE-378E-9A99-22FF-CA6DC128B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8A2DE-EAD8-7F86-95DC-3177800BE7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33E077-588B-5411-5879-5ACDEAE9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C5CFF2-2566-0A0D-2D8E-D6F58D02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A26139-8EB0-12F1-594C-30A2B5B1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3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C80F5-A5F5-9DCB-C2B8-FA9BA614B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382FEC-E004-D524-7F65-17D476349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92C91-951F-6A85-CDE6-A8465432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5A8633-A960-9832-FCA8-0CA4BACA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E0C0B-17E0-6D06-C8E5-CDBE3C3A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1CE01-A585-0BAC-5F6D-40184E20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65C58-AE94-B2F4-D85D-4BC6FD65A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1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BB14-CFE1-2239-79E3-36DA08E9D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F4D9-013D-8CE8-563B-DEC1A772E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D8405-6514-24E3-DD31-B29A0745B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C3095-31A3-5B0B-4916-B786F02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71A9-CE6B-C7D5-76C1-B95C13F0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26EB4-5A89-CBF9-B6AF-BFC44C4F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0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D51D-572F-3671-5580-CB58E1CC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F61AD-B592-92E0-12F8-00EA54648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9F741-75F3-40F9-E347-56A36F8C1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18A0A-7979-B077-F2C3-CC933CA4E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A07C2-B073-0588-24DD-9A2950478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7E4A8-5F58-61D5-BC3D-09E8C4DC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7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BEAD14-325A-9DCB-DAE7-D7CE7C88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D7DA8-4A47-DCA2-5D5F-553006834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743D1-4CB8-8561-9CA3-54D6E3EAF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1D756E-037D-5E44-B5E9-EBF34E120298}" type="datetimeFigureOut">
              <a:rPr lang="en-US" smtClean="0"/>
              <a:t>2/14/25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B7B31-1E03-D75F-F3FF-D030A6BB1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2DE44-DDAB-33F7-3AAD-D33504D8F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73B628-6181-D148-8A60-686352A831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4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ngwang@smu.edu.s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igital graphs and numbers in 3D">
            <a:extLst>
              <a:ext uri="{FF2B5EF4-FFF2-40B4-BE49-F238E27FC236}">
                <a16:creationId xmlns:a16="http://schemas.microsoft.com/office/drawing/2014/main" id="{B8518623-B336-9BFF-9015-F58EE161DE6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</a:blip>
          <a:srcRect t="7688" b="804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27D7A4C-9622-3A80-EC5A-4A7F98A25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65862"/>
            <a:ext cx="6052955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5600">
                <a:ln w="22225">
                  <a:solidFill>
                    <a:srgbClr val="FFFFFF"/>
                  </a:solidFill>
                </a:ln>
                <a:noFill/>
              </a:rPr>
              <a:t>Digital currencies and secured transaction law:  </a:t>
            </a:r>
            <a:br>
              <a:rPr lang="en-US" sz="5600">
                <a:ln w="22225">
                  <a:solidFill>
                    <a:srgbClr val="FFFFFF"/>
                  </a:solidFill>
                </a:ln>
                <a:noFill/>
              </a:rPr>
            </a:br>
            <a:r>
              <a:rPr lang="en-US" sz="5600">
                <a:ln w="22225">
                  <a:solidFill>
                    <a:srgbClr val="FFFFFF"/>
                  </a:solidFill>
                </a:ln>
                <a:noFill/>
              </a:rPr>
              <a:t>A perspective from central bank digital currencies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A8629B-8289-498B-939B-1CA0C1061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2899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B6DB9958-7606-FF0F-B6EA-BA5704158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6038" y="1065862"/>
            <a:ext cx="4765938" cy="54873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 dirty="0">
                <a:solidFill>
                  <a:srgbClr val="FFFFFF"/>
                </a:solidFill>
              </a:rPr>
              <a:t>Heng Wang</a:t>
            </a:r>
          </a:p>
          <a:p>
            <a:pPr algn="l"/>
            <a:endParaRPr lang="en-US" sz="2000" dirty="0">
              <a:solidFill>
                <a:srgbClr val="FFFFFF"/>
              </a:solidFill>
            </a:endParaRP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Professor of Law; Lee Kong </a:t>
            </a:r>
            <a:r>
              <a:rPr lang="en-US" sz="2000" dirty="0" err="1">
                <a:solidFill>
                  <a:srgbClr val="FFFFFF"/>
                </a:solidFill>
              </a:rPr>
              <a:t>Chian</a:t>
            </a:r>
            <a:r>
              <a:rPr lang="en-US" sz="2000" dirty="0">
                <a:solidFill>
                  <a:srgbClr val="FFFFFF"/>
                </a:solidFill>
              </a:rPr>
              <a:t> Fellow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Yong </a:t>
            </a:r>
            <a:r>
              <a:rPr lang="en-US" sz="2000" dirty="0" err="1">
                <a:solidFill>
                  <a:srgbClr val="FFFFFF"/>
                </a:solidFill>
              </a:rPr>
              <a:t>Pung</a:t>
            </a:r>
            <a:r>
              <a:rPr lang="en-US" sz="2000" dirty="0">
                <a:solidFill>
                  <a:srgbClr val="FFFFFF"/>
                </a:solidFill>
              </a:rPr>
              <a:t> How School of Law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Singapore Management University</a:t>
            </a:r>
          </a:p>
          <a:p>
            <a:pPr algn="l"/>
            <a:endParaRPr lang="en-US" sz="2000" dirty="0">
              <a:solidFill>
                <a:srgbClr val="FFFFFF"/>
              </a:solidFill>
            </a:endParaRPr>
          </a:p>
          <a:p>
            <a:pPr algn="l"/>
            <a:r>
              <a:rPr lang="en-US" sz="2000" dirty="0">
                <a:solidFill>
                  <a:srgbClr val="FFFFFF"/>
                </a:solidFill>
                <a:hlinkClick r:id="rId3"/>
              </a:rPr>
              <a:t>hengwang@smu.edu.sg</a:t>
            </a:r>
            <a:r>
              <a:rPr lang="en-US" sz="2000" dirty="0">
                <a:solidFill>
                  <a:srgbClr val="FFFFFF"/>
                </a:solidFill>
              </a:rPr>
              <a:t>   </a:t>
            </a:r>
          </a:p>
          <a:p>
            <a:pPr algn="l"/>
            <a:endParaRPr lang="en-US" sz="2000" dirty="0">
              <a:solidFill>
                <a:srgbClr val="FFFFFF"/>
              </a:solidFill>
            </a:endParaRPr>
          </a:p>
          <a:p>
            <a:pPr algn="l"/>
            <a:r>
              <a:rPr lang="en-US" sz="2000" b="0" i="0" dirty="0">
                <a:solidFill>
                  <a:srgbClr val="FFFFFF"/>
                </a:solidFill>
                <a:effectLst/>
              </a:rPr>
              <a:t>United Nations Headquarters in New York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Feb 20, 2025</a:t>
            </a:r>
          </a:p>
        </p:txBody>
      </p:sp>
    </p:spTree>
    <p:extLst>
      <p:ext uri="{BB962C8B-B14F-4D97-AF65-F5344CB8AC3E}">
        <p14:creationId xmlns:p14="http://schemas.microsoft.com/office/powerpoint/2010/main" val="294581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80A39-8912-FFCB-7738-488F4F2CD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EE952E-7BA0-914F-E9FE-58381F126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1202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08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91A1FA41-E1D1-43CF-8B3B-5E6140890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2D84B-6969-4F00-BEBA-81C2EBCD3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D282BE-4461-4794-89A5-394723CDF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1"/>
            <a:ext cx="3354572" cy="411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781ED6-977E-B215-C8C5-316FE00B0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5" y="1808855"/>
            <a:ext cx="2552956" cy="3240290"/>
          </a:xfrm>
        </p:spPr>
        <p:txBody>
          <a:bodyPr>
            <a:normAutofit/>
          </a:bodyPr>
          <a:lstStyle/>
          <a:p>
            <a:pPr algn="ctr"/>
            <a:r>
              <a:rPr lang="en-SG" sz="2400" dirty="0"/>
              <a:t>Do CBDCs fall within assets that may be encumbered?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90E0B-F081-3A90-31B3-D3C0A1D18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0150" y="371284"/>
            <a:ext cx="5727700" cy="511511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000" dirty="0"/>
              <a:t>MLST Article 8 Assets that may be encumbered</a:t>
            </a:r>
          </a:p>
          <a:p>
            <a:pPr marL="0" indent="0">
              <a:buNone/>
            </a:pPr>
            <a:r>
              <a:rPr lang="en-US" sz="2000" dirty="0"/>
              <a:t>A security right may encumber:</a:t>
            </a:r>
          </a:p>
          <a:p>
            <a:pPr marL="0" indent="0">
              <a:buNone/>
            </a:pPr>
            <a:r>
              <a:rPr lang="en-US" sz="2000" dirty="0"/>
              <a:t>(a) Any type of movable asset;</a:t>
            </a:r>
          </a:p>
          <a:p>
            <a:pPr marL="0" indent="0">
              <a:buNone/>
            </a:pPr>
            <a:r>
              <a:rPr lang="en-US" sz="2000" dirty="0"/>
              <a:t>(b) A part of or an undivided right in a movable asset;</a:t>
            </a:r>
          </a:p>
          <a:p>
            <a:pPr marL="0" indent="0">
              <a:buNone/>
            </a:pPr>
            <a:r>
              <a:rPr lang="en-US" sz="2000" dirty="0"/>
              <a:t>(c) A generic category of movable assets; and</a:t>
            </a:r>
          </a:p>
          <a:p>
            <a:pPr marL="0" indent="0">
              <a:buNone/>
            </a:pPr>
            <a:r>
              <a:rPr lang="en-US" sz="2000" dirty="0"/>
              <a:t>(d) All of a grantor’s movable assets.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CBDC is the new digital version of a national currency issued by central banks.</a:t>
            </a:r>
          </a:p>
          <a:p>
            <a:r>
              <a:rPr lang="en-US" sz="2000" dirty="0"/>
              <a:t>Differing from cash, CBDC is intangible and contains the info about the amount and holders (Ueda 2024)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CBDC: a special form of movable asset (Mu 2022)</a:t>
            </a:r>
          </a:p>
        </p:txBody>
      </p:sp>
    </p:spTree>
    <p:extLst>
      <p:ext uri="{BB962C8B-B14F-4D97-AF65-F5344CB8AC3E}">
        <p14:creationId xmlns:p14="http://schemas.microsoft.com/office/powerpoint/2010/main" val="186862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1A1FA41-E1D1-43CF-8B3B-5E6140890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C2D84B-6969-4F00-BEBA-81C2EBCD3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0D282BE-4461-4794-89A5-394723CDF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1"/>
            <a:ext cx="3354572" cy="411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883A9-4266-4682-E3BD-BB6757637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5" y="1808855"/>
            <a:ext cx="2552956" cy="324029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Control v.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36C27-504B-9F47-ED24-AAE00E87D3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401" y="101600"/>
            <a:ext cx="5816598" cy="6858000"/>
          </a:xfrm>
        </p:spPr>
        <p:txBody>
          <a:bodyPr anchor="ctr">
            <a:normAutofit/>
          </a:bodyPr>
          <a:lstStyle/>
          <a:p>
            <a:r>
              <a:rPr lang="en-US" altLang="zh-CN" sz="2200" dirty="0"/>
              <a:t>How to </a:t>
            </a:r>
            <a:r>
              <a:rPr lang="en-US" sz="2200" dirty="0"/>
              <a:t>make a validly created security interest effective against third parties (e.g., other secured creditors)?</a:t>
            </a:r>
          </a:p>
          <a:p>
            <a:endParaRPr lang="en-US" sz="2200" dirty="0"/>
          </a:p>
          <a:p>
            <a:r>
              <a:rPr lang="en-US" sz="2200" dirty="0"/>
              <a:t>Control (how to control?) v. registration (perhaps not working)</a:t>
            </a:r>
          </a:p>
          <a:p>
            <a:pPr lvl="1"/>
            <a:r>
              <a:rPr lang="en-US" sz="2200" dirty="0"/>
              <a:t>Is registration needed?</a:t>
            </a:r>
          </a:p>
          <a:p>
            <a:pPr lvl="2"/>
            <a:r>
              <a:rPr lang="en-US" sz="2200" dirty="0"/>
              <a:t>Selected issues: For example, who should be the registrant who submits a notice to the Registry? The issuing central bank of CBDC?</a:t>
            </a:r>
          </a:p>
          <a:p>
            <a:pPr lvl="2"/>
            <a:r>
              <a:rPr lang="en-US" sz="2200" dirty="0"/>
              <a:t>How to register?</a:t>
            </a:r>
          </a:p>
          <a:p>
            <a:pPr lvl="1"/>
            <a:endParaRPr lang="en-US" sz="2200" dirty="0"/>
          </a:p>
          <a:p>
            <a:r>
              <a:rPr lang="en-US" sz="2200" dirty="0"/>
              <a:t>CBDC - smart contracts (self-executing agreements) </a:t>
            </a:r>
          </a:p>
          <a:p>
            <a:endParaRPr lang="en-US" sz="1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6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A1FA41-E1D1-43CF-8B3B-5E6140890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C2D84B-6969-4F00-BEBA-81C2EBCD3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D282BE-4461-4794-89A5-394723CDF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1"/>
            <a:ext cx="3354572" cy="411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30C853-3256-EA9C-27B8-FCA8589D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5" y="1808855"/>
            <a:ext cx="2552956" cy="3240290"/>
          </a:xfrm>
        </p:spPr>
        <p:txBody>
          <a:bodyPr>
            <a:normAutofit/>
          </a:bodyPr>
          <a:lstStyle/>
          <a:p>
            <a:pPr algn="ctr"/>
            <a:r>
              <a:rPr lang="en-SG" sz="2400" dirty="0"/>
              <a:t>Private international law</a:t>
            </a:r>
            <a:br>
              <a:rPr lang="en-SG" sz="24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Georgia" panose="02040502050405020303" pitchFamily="18" charset="0"/>
              </a:rPr>
            </a:b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A431200F-AB6E-8D9E-E7F3-282F2A2A77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58856" y="871442"/>
          <a:ext cx="4363748" cy="5115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25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DDA986-B6EE-4642-AC60-0490373E6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B62878-12EF-4E97-A284-47BAFC30D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79188D-1ED5-4705-B8C7-5D6FB7670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514" y="685800"/>
            <a:ext cx="10800972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43D66-B14F-4AFC-363B-5AB5851C9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054" y="1261137"/>
            <a:ext cx="8959893" cy="885163"/>
          </a:xfrm>
        </p:spPr>
        <p:txBody>
          <a:bodyPr anchor="b">
            <a:normAutofit/>
          </a:bodyPr>
          <a:lstStyle/>
          <a:p>
            <a:pPr algn="ctr"/>
            <a:r>
              <a:rPr lang="en-US" altLang="zh-CN" sz="3200" dirty="0"/>
              <a:t>Challenges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ADE8F-3A77-EA70-C829-4258AF28B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054" y="2427383"/>
            <a:ext cx="8959892" cy="3169482"/>
          </a:xfrm>
        </p:spPr>
        <p:txBody>
          <a:bodyPr anchor="t">
            <a:normAutofit/>
          </a:bodyPr>
          <a:lstStyle/>
          <a:p>
            <a:r>
              <a:rPr lang="en-US" sz="2200" dirty="0"/>
              <a:t>Unclear domestic rules</a:t>
            </a:r>
          </a:p>
          <a:p>
            <a:pPr lvl="1"/>
            <a:r>
              <a:rPr lang="en-US" sz="2200" dirty="0"/>
              <a:t>Securities regulation - the scope of MLST</a:t>
            </a:r>
          </a:p>
          <a:p>
            <a:r>
              <a:rPr lang="en-US" sz="2200" dirty="0"/>
              <a:t>Capacity of the public and private sectors</a:t>
            </a:r>
          </a:p>
          <a:p>
            <a:r>
              <a:rPr lang="en-US" sz="2200" dirty="0"/>
              <a:t>MLST (focus on the private law aspects of secured transactions) and </a:t>
            </a:r>
            <a:r>
              <a:rPr lang="en-US" sz="2200"/>
              <a:t>public money…</a:t>
            </a:r>
            <a:endParaRPr lang="en-US" sz="2200" dirty="0"/>
          </a:p>
          <a:p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56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C434140BFB4F8C0920F7C08F8836" ma:contentTypeVersion="25" ma:contentTypeDescription="Create a new document." ma:contentTypeScope="" ma:versionID="98b5e9e4d99dcdb0d0b4d63ef2f235f4">
  <xsd:schema xmlns:xsd="http://www.w3.org/2001/XMLSchema" xmlns:xs="http://www.w3.org/2001/XMLSchema" xmlns:p="http://schemas.microsoft.com/office/2006/metadata/properties" xmlns:ns2="1df04fd7-7c47-4838-8290-c52492add04a" xmlns:ns3="4798ff29-8bf1-47a9-abe4-3ab95d3a1097" xmlns:ns4="985ec44e-1bab-4c0b-9df0-6ba128686fc9" xmlns:ns5="http://schemas.microsoft.com/sharepoint/v4" targetNamespace="http://schemas.microsoft.com/office/2006/metadata/properties" ma:root="true" ma:fieldsID="839368b1b5dfe7c0984cde20731a6cea" ns2:_="" ns3:_="" ns4:_="" ns5:_="">
    <xsd:import namespace="1df04fd7-7c47-4838-8290-c52492add04a"/>
    <xsd:import namespace="4798ff29-8bf1-47a9-abe4-3ab95d3a1097"/>
    <xsd:import namespace="985ec44e-1bab-4c0b-9df0-6ba128686fc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b2nc" minOccurs="0"/>
                <xsd:element ref="ns2:_x0070_hf7" minOccurs="0"/>
                <xsd:element ref="ns2:s5jh" minOccurs="0"/>
                <xsd:element ref="ns2:MediaLengthInSeconds" minOccurs="0"/>
                <xsd:element ref="ns2:ContentandPurpose" minOccurs="0"/>
                <xsd:element ref="ns2:Presenter" minOccurs="0"/>
                <xsd:element ref="ns2:lcf76f155ced4ddcb4097134ff3c332f" minOccurs="0"/>
                <xsd:element ref="ns4:TaxCatchAll" minOccurs="0"/>
                <xsd:element ref="ns5:IconOverlay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04fd7-7c47-4838-8290-c52492add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b2nc" ma:index="20" nillable="true" ma:displayName="Title (Short)" ma:internalName="b2nc">
      <xsd:simpleType>
        <xsd:restriction base="dms:Text"/>
      </xsd:simpleType>
    </xsd:element>
    <xsd:element name="_x0070_hf7" ma:index="21" nillable="true" ma:displayName="Topic (Short)" ma:format="Dropdown" ma:internalName="_x0070_hf7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ISG"/>
                        <xsd:enumeration value="UNCITRAL"/>
                        <xsd:enumeration value="Mediation"/>
                        <xsd:enumeration value="MSMEs"/>
                        <xsd:enumeration value="ISDS"/>
                        <xsd:enumeration value="Arbitration"/>
                        <xsd:enumeration value="Security"/>
                        <xsd:enumeration value="Procurement/PPPs"/>
                        <xsd:enumeration value="ODR"/>
                        <xsd:enumeration value="Transport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5jh" ma:index="22" nillable="true" ma:displayName="Presented" ma:format="DateOnly" ma:internalName="s5jh">
      <xsd:simpleType>
        <xsd:restriction base="dms:DateTime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ContentandPurpose" ma:index="24" nillable="true" ma:displayName="Event" ma:format="Dropdown" ma:internalName="ContentandPurpose">
      <xsd:simpleType>
        <xsd:restriction base="dms:Note">
          <xsd:maxLength value="255"/>
        </xsd:restriction>
      </xsd:simpleType>
    </xsd:element>
    <xsd:element name="Presenter" ma:index="25" nillable="true" ma:displayName="Presenter" ma:internalName="Presente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ASTELLANI, Luca"/>
                        <xsd:enumeration value="KOMINDR, Athita"/>
                        <xsd:enumeration value="JOUBIN-BRET, Anna"/>
                        <xsd:enumeration value="CANAFOGLIA, Monica"/>
                        <xsd:enumeration value="BRUNO POLLERO, Marianela"/>
                        <xsd:enumeration value="MONTINERI, Corinne"/>
                        <xsd:enumeration value="PROBST, David"/>
                        <xsd:enumeration value="LEE, Jae Sung"/>
                        <xsd:enumeration value="SCHEIDL-KORNIS, Lucia"/>
                        <xsd:enumeration value="MUSAYEVA, Samira"/>
                        <xsd:enumeration value="NICHOLAS, Caroline"/>
                        <xsd:enumeration value="KNIEPER, Judith"/>
                        <xsd:enumeration value="PARK, Issey"/>
                        <xsd:enumeration value="ESTRELLA FARIA, Angelo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8ff29-8bf1-47a9-abe4-3ab95d3a1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5e6fb967-ab67-4e86-83b6-9be08f868a75}" ma:internalName="TaxCatchAll" ma:showField="CatchAllData" ma:web="4798ff29-8bf1-47a9-abe4-3ab95d3a10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0_hf7 xmlns="1df04fd7-7c47-4838-8290-c52492add04a" xsi:nil="true"/>
    <IconOverlay xmlns="http://schemas.microsoft.com/sharepoint/v4" xsi:nil="true"/>
    <s5jh xmlns="1df04fd7-7c47-4838-8290-c52492add04a" xsi:nil="true"/>
    <TaxCatchAll xmlns="985ec44e-1bab-4c0b-9df0-6ba128686fc9" xsi:nil="true"/>
    <lcf76f155ced4ddcb4097134ff3c332f xmlns="1df04fd7-7c47-4838-8290-c52492add04a">
      <Terms xmlns="http://schemas.microsoft.com/office/infopath/2007/PartnerControls"/>
    </lcf76f155ced4ddcb4097134ff3c332f>
    <b2nc xmlns="1df04fd7-7c47-4838-8290-c52492add04a" xsi:nil="true"/>
    <Presenter xmlns="1df04fd7-7c47-4838-8290-c52492add04a" xsi:nil="true"/>
    <ContentandPurpose xmlns="1df04fd7-7c47-4838-8290-c52492add04a" xsi:nil="true"/>
  </documentManagement>
</p:properties>
</file>

<file path=customXml/itemProps1.xml><?xml version="1.0" encoding="utf-8"?>
<ds:datastoreItem xmlns:ds="http://schemas.openxmlformats.org/officeDocument/2006/customXml" ds:itemID="{288AF5F6-DE2D-4100-9B32-EA2C9391C43B}"/>
</file>

<file path=customXml/itemProps2.xml><?xml version="1.0" encoding="utf-8"?>
<ds:datastoreItem xmlns:ds="http://schemas.openxmlformats.org/officeDocument/2006/customXml" ds:itemID="{5B3B13BA-BBE5-442A-A429-F67A03F637FB}"/>
</file>

<file path=customXml/itemProps3.xml><?xml version="1.0" encoding="utf-8"?>
<ds:datastoreItem xmlns:ds="http://schemas.openxmlformats.org/officeDocument/2006/customXml" ds:itemID="{97C745EA-C81F-4DE8-B040-AF9199405309}"/>
</file>

<file path=docMetadata/LabelInfo.xml><?xml version="1.0" encoding="utf-8"?>
<clbl:labelList xmlns:clbl="http://schemas.microsoft.com/office/2020/mipLabelMetadata">
  <clbl:label id="{1e756f9c-e3e7-4810-90da-ea6bfb97c434}" enabled="1" method="Privileged" siteId="{c98a79ca-5a9a-4791-a243-f06afd67464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352</Words>
  <Application>Microsoft Macintosh PowerPoint</Application>
  <PresentationFormat>Widescreen</PresentationFormat>
  <Paragraphs>50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Georgia</vt:lpstr>
      <vt:lpstr>Office Theme</vt:lpstr>
      <vt:lpstr>Digital currencies and secured transaction law:   A perspective from central bank digital currencies</vt:lpstr>
      <vt:lpstr>Outline</vt:lpstr>
      <vt:lpstr>Do CBDCs fall within assets that may be encumbered?</vt:lpstr>
      <vt:lpstr>Control v. Registration</vt:lpstr>
      <vt:lpstr>Private international law </vt:lpstr>
      <vt:lpstr>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WANG Heng</dc:creator>
  <cp:lastModifiedBy>WANG Heng</cp:lastModifiedBy>
  <cp:revision>1</cp:revision>
  <dcterms:created xsi:type="dcterms:W3CDTF">2025-02-05T01:03:32Z</dcterms:created>
  <dcterms:modified xsi:type="dcterms:W3CDTF">2025-02-14T14:47:37Z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0x0101001DFBC434140BFB4F8C0920F7C08F8836</vt:lpwstr>
  </property>
</Properties>
</file>