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diagrams/data4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diagrams/drawing3.xml" ContentType="application/vnd.ms-office.drawingml.diagramDrawing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2.xml" ContentType="application/vnd.openxmlformats-officedocument.theme+xml"/>
  <Override PartName="/ppt/diagrams/colors3.xml" ContentType="application/vnd.openxmlformats-officedocument.drawingml.diagramColors+xml"/>
  <Override PartName="/ppt/diagrams/quickStyle3.xml" ContentType="application/vnd.openxmlformats-officedocument.drawingml.diagramStyle+xml"/>
  <Override PartName="/ppt/diagrams/layout3.xml" ContentType="application/vnd.openxmlformats-officedocument.drawingml.diagram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467" r:id="rId5"/>
    <p:sldId id="468" r:id="rId6"/>
    <p:sldId id="466" r:id="rId7"/>
    <p:sldId id="259" r:id="rId8"/>
  </p:sldIdLst>
  <p:sldSz cx="12192000" cy="6858000"/>
  <p:notesSz cx="6858000" cy="9144000"/>
  <p:defaultTextStyle>
    <a:defPPr>
      <a:defRPr lang="en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7"/>
    <p:restoredTop sz="94789"/>
  </p:normalViewPr>
  <p:slideViewPr>
    <p:cSldViewPr snapToGrid="0">
      <p:cViewPr varScale="1">
        <p:scale>
          <a:sx n="116" d="100"/>
          <a:sy n="116" d="100"/>
        </p:scale>
        <p:origin x="20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3_2">
  <dgm:title val=""/>
  <dgm:desc val=""/>
  <dgm:catLst>
    <dgm:cat type="accent3" pri="13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23250D-1F15-4793-BF11-6107EA7BAB8E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02986C6-67EF-47D3-96F1-ADCF05FE2E9E}">
      <dgm:prSet/>
      <dgm:spPr/>
      <dgm:t>
        <a:bodyPr/>
        <a:lstStyle/>
        <a:p>
          <a:r>
            <a:rPr lang="en-US" dirty="0"/>
            <a:t>Defined and specific rules </a:t>
          </a:r>
        </a:p>
      </dgm:t>
    </dgm:pt>
    <dgm:pt modelId="{B70638E0-F351-4CD2-986F-D6911BE63675}" type="parTrans" cxnId="{AEC55F6C-396E-4B2B-9493-F1C37A885164}">
      <dgm:prSet/>
      <dgm:spPr/>
      <dgm:t>
        <a:bodyPr/>
        <a:lstStyle/>
        <a:p>
          <a:endParaRPr lang="en-US"/>
        </a:p>
      </dgm:t>
    </dgm:pt>
    <dgm:pt modelId="{E77CA607-F3CF-445D-95AA-6AD0AB4DF183}" type="sibTrans" cxnId="{AEC55F6C-396E-4B2B-9493-F1C37A885164}">
      <dgm:prSet/>
      <dgm:spPr/>
      <dgm:t>
        <a:bodyPr/>
        <a:lstStyle/>
        <a:p>
          <a:endParaRPr lang="en-US"/>
        </a:p>
      </dgm:t>
    </dgm:pt>
    <dgm:pt modelId="{6795C6F0-C7D4-4B7A-9585-D5BD6D729FEA}">
      <dgm:prSet/>
      <dgm:spPr/>
      <dgm:t>
        <a:bodyPr/>
        <a:lstStyle/>
        <a:p>
          <a:r>
            <a:rPr lang="en-US" dirty="0"/>
            <a:t>Receivables</a:t>
          </a:r>
        </a:p>
      </dgm:t>
    </dgm:pt>
    <dgm:pt modelId="{8DA73E38-5400-470F-BDC9-C697A1BE7E0B}" type="parTrans" cxnId="{C3EBD346-56D1-47F0-9B27-FE22E1B32BE4}">
      <dgm:prSet/>
      <dgm:spPr/>
      <dgm:t>
        <a:bodyPr/>
        <a:lstStyle/>
        <a:p>
          <a:endParaRPr lang="en-US"/>
        </a:p>
      </dgm:t>
    </dgm:pt>
    <dgm:pt modelId="{B26F669F-FCEE-49CB-8DB4-FBF1CE7E18B2}" type="sibTrans" cxnId="{C3EBD346-56D1-47F0-9B27-FE22E1B32BE4}">
      <dgm:prSet/>
      <dgm:spPr/>
      <dgm:t>
        <a:bodyPr/>
        <a:lstStyle/>
        <a:p>
          <a:endParaRPr lang="en-US"/>
        </a:p>
      </dgm:t>
    </dgm:pt>
    <dgm:pt modelId="{92A87101-73CD-4393-A68E-91BFE8D0A0A7}">
      <dgm:prSet/>
      <dgm:spPr/>
      <dgm:t>
        <a:bodyPr/>
        <a:lstStyle/>
        <a:p>
          <a:r>
            <a:rPr lang="en-US" dirty="0"/>
            <a:t>Money</a:t>
          </a:r>
        </a:p>
      </dgm:t>
    </dgm:pt>
    <dgm:pt modelId="{4752A26C-DB77-4015-BD5F-00A71B2A62D6}" type="parTrans" cxnId="{DBB0DE84-7B14-401D-A743-062CFA69CFAB}">
      <dgm:prSet/>
      <dgm:spPr/>
      <dgm:t>
        <a:bodyPr/>
        <a:lstStyle/>
        <a:p>
          <a:endParaRPr lang="en-US"/>
        </a:p>
      </dgm:t>
    </dgm:pt>
    <dgm:pt modelId="{E1C52670-7553-4579-AEA8-80611773F656}" type="sibTrans" cxnId="{DBB0DE84-7B14-401D-A743-062CFA69CFAB}">
      <dgm:prSet/>
      <dgm:spPr/>
      <dgm:t>
        <a:bodyPr/>
        <a:lstStyle/>
        <a:p>
          <a:endParaRPr lang="en-US"/>
        </a:p>
      </dgm:t>
    </dgm:pt>
    <dgm:pt modelId="{684FD9CC-B609-4784-A778-26E758C7B4B4}">
      <dgm:prSet/>
      <dgm:spPr/>
      <dgm:t>
        <a:bodyPr/>
        <a:lstStyle/>
        <a:p>
          <a:r>
            <a:rPr lang="en-US"/>
            <a:t>Bank accounts</a:t>
          </a:r>
        </a:p>
      </dgm:t>
    </dgm:pt>
    <dgm:pt modelId="{D1C258E1-AE5B-4827-B6B9-486D15173E6E}" type="parTrans" cxnId="{C8DEFB22-7EA9-4879-A9EA-33FC6A00D1B1}">
      <dgm:prSet/>
      <dgm:spPr/>
      <dgm:t>
        <a:bodyPr/>
        <a:lstStyle/>
        <a:p>
          <a:endParaRPr lang="en-US"/>
        </a:p>
      </dgm:t>
    </dgm:pt>
    <dgm:pt modelId="{D454F3B4-5D80-4D50-8F8E-0291CA0746D9}" type="sibTrans" cxnId="{C8DEFB22-7EA9-4879-A9EA-33FC6A00D1B1}">
      <dgm:prSet/>
      <dgm:spPr/>
      <dgm:t>
        <a:bodyPr/>
        <a:lstStyle/>
        <a:p>
          <a:endParaRPr lang="en-US"/>
        </a:p>
      </dgm:t>
    </dgm:pt>
    <dgm:pt modelId="{BEDE5084-FA3A-4331-9F06-A49B43C37C21}">
      <dgm:prSet/>
      <dgm:spPr/>
      <dgm:t>
        <a:bodyPr/>
        <a:lstStyle/>
        <a:p>
          <a:r>
            <a:rPr lang="en-US" dirty="0"/>
            <a:t>Non-intermediated securities</a:t>
          </a:r>
        </a:p>
      </dgm:t>
    </dgm:pt>
    <dgm:pt modelId="{D5594C1E-0BF1-4752-9090-B3120ABADB5C}" type="parTrans" cxnId="{C19FA900-A6F1-40A2-AC56-D262B03B159C}">
      <dgm:prSet/>
      <dgm:spPr/>
      <dgm:t>
        <a:bodyPr/>
        <a:lstStyle/>
        <a:p>
          <a:endParaRPr lang="en-US"/>
        </a:p>
      </dgm:t>
    </dgm:pt>
    <dgm:pt modelId="{5124C115-D0A8-4524-B714-EA106F564C11}" type="sibTrans" cxnId="{C19FA900-A6F1-40A2-AC56-D262B03B159C}">
      <dgm:prSet/>
      <dgm:spPr/>
      <dgm:t>
        <a:bodyPr/>
        <a:lstStyle/>
        <a:p>
          <a:endParaRPr lang="en-US"/>
        </a:p>
      </dgm:t>
    </dgm:pt>
    <dgm:pt modelId="{2CE54A36-12CB-45EB-AC76-AAD80428A276}">
      <dgm:prSet/>
      <dgm:spPr/>
      <dgm:t>
        <a:bodyPr/>
        <a:lstStyle/>
        <a:p>
          <a:r>
            <a:rPr lang="en-US"/>
            <a:t>Expressly excluded</a:t>
          </a:r>
        </a:p>
      </dgm:t>
    </dgm:pt>
    <dgm:pt modelId="{92567B99-F386-4F9B-A003-6C1D0C283D23}" type="parTrans" cxnId="{8B192939-8AD9-45C5-A77B-050B7D74AD00}">
      <dgm:prSet/>
      <dgm:spPr/>
      <dgm:t>
        <a:bodyPr/>
        <a:lstStyle/>
        <a:p>
          <a:endParaRPr lang="en-US"/>
        </a:p>
      </dgm:t>
    </dgm:pt>
    <dgm:pt modelId="{48630A26-B2CF-4048-863D-DF11B9974F62}" type="sibTrans" cxnId="{8B192939-8AD9-45C5-A77B-050B7D74AD00}">
      <dgm:prSet/>
      <dgm:spPr/>
      <dgm:t>
        <a:bodyPr/>
        <a:lstStyle/>
        <a:p>
          <a:endParaRPr lang="en-US"/>
        </a:p>
      </dgm:t>
    </dgm:pt>
    <dgm:pt modelId="{D9404E14-ABC2-4E5F-844C-508C6EBE4343}">
      <dgm:prSet/>
      <dgm:spPr/>
      <dgm:t>
        <a:bodyPr/>
        <a:lstStyle/>
        <a:p>
          <a:r>
            <a:rPr lang="en-US"/>
            <a:t>Independent undertakings </a:t>
          </a:r>
        </a:p>
      </dgm:t>
    </dgm:pt>
    <dgm:pt modelId="{F31988A3-AA7F-41CA-9A3B-796210BDBB04}" type="parTrans" cxnId="{ACA62547-D281-4C07-87D4-54C5804AA9C3}">
      <dgm:prSet/>
      <dgm:spPr/>
      <dgm:t>
        <a:bodyPr/>
        <a:lstStyle/>
        <a:p>
          <a:endParaRPr lang="en-US"/>
        </a:p>
      </dgm:t>
    </dgm:pt>
    <dgm:pt modelId="{37C8FE24-9D5C-4BF9-955E-7810F5EC4720}" type="sibTrans" cxnId="{ACA62547-D281-4C07-87D4-54C5804AA9C3}">
      <dgm:prSet/>
      <dgm:spPr/>
      <dgm:t>
        <a:bodyPr/>
        <a:lstStyle/>
        <a:p>
          <a:endParaRPr lang="en-US"/>
        </a:p>
      </dgm:t>
    </dgm:pt>
    <dgm:pt modelId="{F1C74F97-4E9E-423E-A487-A31075F2EF81}">
      <dgm:prSet/>
      <dgm:spPr/>
      <dgm:t>
        <a:bodyPr/>
        <a:lstStyle/>
        <a:p>
          <a:r>
            <a:rPr lang="en-US" dirty="0"/>
            <a:t>Intermediated securities </a:t>
          </a:r>
        </a:p>
      </dgm:t>
    </dgm:pt>
    <dgm:pt modelId="{8ADA9D91-7E8D-43AD-9D0E-19207F710F46}" type="parTrans" cxnId="{88E13784-0D02-4FC0-B9E7-A2A35C8A2BB5}">
      <dgm:prSet/>
      <dgm:spPr/>
      <dgm:t>
        <a:bodyPr/>
        <a:lstStyle/>
        <a:p>
          <a:endParaRPr lang="en-US"/>
        </a:p>
      </dgm:t>
    </dgm:pt>
    <dgm:pt modelId="{DB02CDCC-64C0-4FBA-A515-0D88DD729ADB}" type="sibTrans" cxnId="{88E13784-0D02-4FC0-B9E7-A2A35C8A2BB5}">
      <dgm:prSet/>
      <dgm:spPr/>
      <dgm:t>
        <a:bodyPr/>
        <a:lstStyle/>
        <a:p>
          <a:endParaRPr lang="en-US"/>
        </a:p>
      </dgm:t>
    </dgm:pt>
    <dgm:pt modelId="{8D72DC48-3578-F245-9A25-251200B081E1}">
      <dgm:prSet/>
      <dgm:spPr/>
      <dgm:t>
        <a:bodyPr/>
        <a:lstStyle/>
        <a:p>
          <a:endParaRPr lang="en-US" dirty="0"/>
        </a:p>
      </dgm:t>
    </dgm:pt>
    <dgm:pt modelId="{08918875-62DE-DC44-89C0-E1939F5FD5A5}" type="parTrans" cxnId="{029E93FE-A8A5-8446-BDF7-76C522E34F75}">
      <dgm:prSet/>
      <dgm:spPr/>
      <dgm:t>
        <a:bodyPr/>
        <a:lstStyle/>
        <a:p>
          <a:endParaRPr lang="en-GB"/>
        </a:p>
      </dgm:t>
    </dgm:pt>
    <dgm:pt modelId="{C40A0F21-4134-074F-A7E2-6BD7D5F60194}" type="sibTrans" cxnId="{029E93FE-A8A5-8446-BDF7-76C522E34F75}">
      <dgm:prSet/>
      <dgm:spPr/>
      <dgm:t>
        <a:bodyPr/>
        <a:lstStyle/>
        <a:p>
          <a:endParaRPr lang="en-GB"/>
        </a:p>
      </dgm:t>
    </dgm:pt>
    <dgm:pt modelId="{D66AECED-0782-3C48-94F3-EA01B32EE4B6}">
      <dgm:prSet/>
      <dgm:spPr/>
      <dgm:t>
        <a:bodyPr/>
        <a:lstStyle/>
        <a:p>
          <a:r>
            <a:rPr lang="en-US" dirty="0"/>
            <a:t>Negotiable instruments </a:t>
          </a:r>
        </a:p>
      </dgm:t>
    </dgm:pt>
    <dgm:pt modelId="{950F8D58-FA6A-2248-831E-799D0BF18E39}" type="parTrans" cxnId="{C852E024-32C3-8A42-BCA1-B331D184A90A}">
      <dgm:prSet/>
      <dgm:spPr/>
      <dgm:t>
        <a:bodyPr/>
        <a:lstStyle/>
        <a:p>
          <a:endParaRPr lang="en-GB"/>
        </a:p>
      </dgm:t>
    </dgm:pt>
    <dgm:pt modelId="{116E9033-A4FD-944B-99CD-53FA1EE7CE8D}" type="sibTrans" cxnId="{C852E024-32C3-8A42-BCA1-B331D184A90A}">
      <dgm:prSet/>
      <dgm:spPr/>
      <dgm:t>
        <a:bodyPr/>
        <a:lstStyle/>
        <a:p>
          <a:endParaRPr lang="en-GB"/>
        </a:p>
      </dgm:t>
    </dgm:pt>
    <dgm:pt modelId="{A8B794A8-8860-794A-B20F-FCB61D41B854}">
      <dgm:prSet/>
      <dgm:spPr/>
      <dgm:t>
        <a:bodyPr/>
        <a:lstStyle/>
        <a:p>
          <a:r>
            <a:rPr lang="en-US" dirty="0"/>
            <a:t>Payment rights arising from financial contracts</a:t>
          </a:r>
        </a:p>
      </dgm:t>
    </dgm:pt>
    <dgm:pt modelId="{2A8243E2-20B9-6F41-B907-DB7586883E96}" type="parTrans" cxnId="{D3EC0034-7C16-2546-BFD9-FE7C6B6DCE2F}">
      <dgm:prSet/>
      <dgm:spPr/>
      <dgm:t>
        <a:bodyPr/>
        <a:lstStyle/>
        <a:p>
          <a:endParaRPr lang="en-GB"/>
        </a:p>
      </dgm:t>
    </dgm:pt>
    <dgm:pt modelId="{0765A0A7-AB75-0147-8A95-A5B062227BCB}" type="sibTrans" cxnId="{D3EC0034-7C16-2546-BFD9-FE7C6B6DCE2F}">
      <dgm:prSet/>
      <dgm:spPr/>
      <dgm:t>
        <a:bodyPr/>
        <a:lstStyle/>
        <a:p>
          <a:endParaRPr lang="en-GB"/>
        </a:p>
      </dgm:t>
    </dgm:pt>
    <dgm:pt modelId="{CCE514C2-980A-4C48-933A-4CB66C76EFF3}" type="pres">
      <dgm:prSet presAssocID="{1223250D-1F15-4793-BF11-6107EA7BAB8E}" presName="Name0" presStyleCnt="0">
        <dgm:presLayoutVars>
          <dgm:dir/>
          <dgm:resizeHandles val="exact"/>
        </dgm:presLayoutVars>
      </dgm:prSet>
      <dgm:spPr/>
    </dgm:pt>
    <dgm:pt modelId="{4B7FFCEE-BFA6-CE4F-851A-F7111135945B}" type="pres">
      <dgm:prSet presAssocID="{A02986C6-67EF-47D3-96F1-ADCF05FE2E9E}" presName="parAndChTx" presStyleLbl="node1" presStyleIdx="0" presStyleCnt="2" custScaleX="82758">
        <dgm:presLayoutVars>
          <dgm:bulletEnabled val="1"/>
        </dgm:presLayoutVars>
      </dgm:prSet>
      <dgm:spPr/>
    </dgm:pt>
    <dgm:pt modelId="{90E673B8-4BEA-C840-BE5A-B0C25984AF75}" type="pres">
      <dgm:prSet presAssocID="{E77CA607-F3CF-445D-95AA-6AD0AB4DF183}" presName="parAndChSpace" presStyleCnt="0"/>
      <dgm:spPr/>
    </dgm:pt>
    <dgm:pt modelId="{553A3749-0BFE-BC49-A11D-8857A57AE615}" type="pres">
      <dgm:prSet presAssocID="{2CE54A36-12CB-45EB-AC76-AAD80428A276}" presName="parAndChTx" presStyleLbl="node1" presStyleIdx="1" presStyleCnt="2" custScaleX="86646">
        <dgm:presLayoutVars>
          <dgm:bulletEnabled val="1"/>
        </dgm:presLayoutVars>
      </dgm:prSet>
      <dgm:spPr/>
    </dgm:pt>
  </dgm:ptLst>
  <dgm:cxnLst>
    <dgm:cxn modelId="{C19FA900-A6F1-40A2-AC56-D262B03B159C}" srcId="{A02986C6-67EF-47D3-96F1-ADCF05FE2E9E}" destId="{BEDE5084-FA3A-4331-9F06-A49B43C37C21}" srcOrd="4" destOrd="0" parTransId="{D5594C1E-0BF1-4752-9090-B3120ABADB5C}" sibTransId="{5124C115-D0A8-4524-B714-EA106F564C11}"/>
    <dgm:cxn modelId="{AD381508-977D-7545-A1EE-7E61F5A2611F}" type="presOf" srcId="{F1C74F97-4E9E-423E-A487-A31075F2EF81}" destId="{553A3749-0BFE-BC49-A11D-8857A57AE615}" srcOrd="0" destOrd="3" presId="urn:microsoft.com/office/officeart/2005/8/layout/hChevron3"/>
    <dgm:cxn modelId="{EC277120-6723-1244-9074-AD7D6D8465A5}" type="presOf" srcId="{A02986C6-67EF-47D3-96F1-ADCF05FE2E9E}" destId="{4B7FFCEE-BFA6-CE4F-851A-F7111135945B}" srcOrd="0" destOrd="0" presId="urn:microsoft.com/office/officeart/2005/8/layout/hChevron3"/>
    <dgm:cxn modelId="{FFBFB421-5147-1F43-A23A-61FED48AF6AD}" type="presOf" srcId="{BEDE5084-FA3A-4331-9F06-A49B43C37C21}" destId="{4B7FFCEE-BFA6-CE4F-851A-F7111135945B}" srcOrd="0" destOrd="5" presId="urn:microsoft.com/office/officeart/2005/8/layout/hChevron3"/>
    <dgm:cxn modelId="{C8DEFB22-7EA9-4879-A9EA-33FC6A00D1B1}" srcId="{A02986C6-67EF-47D3-96F1-ADCF05FE2E9E}" destId="{684FD9CC-B609-4784-A778-26E758C7B4B4}" srcOrd="3" destOrd="0" parTransId="{D1C258E1-AE5B-4827-B6B9-486D15173E6E}" sibTransId="{D454F3B4-5D80-4D50-8F8E-0291CA0746D9}"/>
    <dgm:cxn modelId="{C852E024-32C3-8A42-BCA1-B331D184A90A}" srcId="{A02986C6-67EF-47D3-96F1-ADCF05FE2E9E}" destId="{D66AECED-0782-3C48-94F3-EA01B32EE4B6}" srcOrd="1" destOrd="0" parTransId="{950F8D58-FA6A-2248-831E-799D0BF18E39}" sibTransId="{116E9033-A4FD-944B-99CD-53FA1EE7CE8D}"/>
    <dgm:cxn modelId="{D3EC0034-7C16-2546-BFD9-FE7C6B6DCE2F}" srcId="{2CE54A36-12CB-45EB-AC76-AAD80428A276}" destId="{A8B794A8-8860-794A-B20F-FCB61D41B854}" srcOrd="3" destOrd="0" parTransId="{2A8243E2-20B9-6F41-B907-DB7586883E96}" sibTransId="{0765A0A7-AB75-0147-8A95-A5B062227BCB}"/>
    <dgm:cxn modelId="{8B192939-8AD9-45C5-A77B-050B7D74AD00}" srcId="{1223250D-1F15-4793-BF11-6107EA7BAB8E}" destId="{2CE54A36-12CB-45EB-AC76-AAD80428A276}" srcOrd="1" destOrd="0" parTransId="{92567B99-F386-4F9B-A003-6C1D0C283D23}" sibTransId="{48630A26-B2CF-4048-863D-DF11B9974F62}"/>
    <dgm:cxn modelId="{8F06D539-6A8C-1646-9C51-DCF93819366B}" type="presOf" srcId="{1223250D-1F15-4793-BF11-6107EA7BAB8E}" destId="{CCE514C2-980A-4C48-933A-4CB66C76EFF3}" srcOrd="0" destOrd="0" presId="urn:microsoft.com/office/officeart/2005/8/layout/hChevron3"/>
    <dgm:cxn modelId="{C3EBD346-56D1-47F0-9B27-FE22E1B32BE4}" srcId="{A02986C6-67EF-47D3-96F1-ADCF05FE2E9E}" destId="{6795C6F0-C7D4-4B7A-9585-D5BD6D729FEA}" srcOrd="0" destOrd="0" parTransId="{8DA73E38-5400-470F-BDC9-C697A1BE7E0B}" sibTransId="{B26F669F-FCEE-49CB-8DB4-FBF1CE7E18B2}"/>
    <dgm:cxn modelId="{ACA62547-D281-4C07-87D4-54C5804AA9C3}" srcId="{2CE54A36-12CB-45EB-AC76-AAD80428A276}" destId="{D9404E14-ABC2-4E5F-844C-508C6EBE4343}" srcOrd="1" destOrd="0" parTransId="{F31988A3-AA7F-41CA-9A3B-796210BDBB04}" sibTransId="{37C8FE24-9D5C-4BF9-955E-7810F5EC4720}"/>
    <dgm:cxn modelId="{CC6EB94C-6284-3D4E-97D5-69BE2F086C42}" type="presOf" srcId="{92A87101-73CD-4393-A68E-91BFE8D0A0A7}" destId="{4B7FFCEE-BFA6-CE4F-851A-F7111135945B}" srcOrd="0" destOrd="3" presId="urn:microsoft.com/office/officeart/2005/8/layout/hChevron3"/>
    <dgm:cxn modelId="{ED2C0457-1D50-F043-8694-9D39DC7CB3AC}" type="presOf" srcId="{684FD9CC-B609-4784-A778-26E758C7B4B4}" destId="{4B7FFCEE-BFA6-CE4F-851A-F7111135945B}" srcOrd="0" destOrd="4" presId="urn:microsoft.com/office/officeart/2005/8/layout/hChevron3"/>
    <dgm:cxn modelId="{2F88355F-7DD0-514E-AA54-9877B14200A5}" type="presOf" srcId="{D9404E14-ABC2-4E5F-844C-508C6EBE4343}" destId="{553A3749-0BFE-BC49-A11D-8857A57AE615}" srcOrd="0" destOrd="2" presId="urn:microsoft.com/office/officeart/2005/8/layout/hChevron3"/>
    <dgm:cxn modelId="{AEC55F6C-396E-4B2B-9493-F1C37A885164}" srcId="{1223250D-1F15-4793-BF11-6107EA7BAB8E}" destId="{A02986C6-67EF-47D3-96F1-ADCF05FE2E9E}" srcOrd="0" destOrd="0" parTransId="{B70638E0-F351-4CD2-986F-D6911BE63675}" sibTransId="{E77CA607-F3CF-445D-95AA-6AD0AB4DF183}"/>
    <dgm:cxn modelId="{88E13784-0D02-4FC0-B9E7-A2A35C8A2BB5}" srcId="{2CE54A36-12CB-45EB-AC76-AAD80428A276}" destId="{F1C74F97-4E9E-423E-A487-A31075F2EF81}" srcOrd="2" destOrd="0" parTransId="{8ADA9D91-7E8D-43AD-9D0E-19207F710F46}" sibTransId="{DB02CDCC-64C0-4FBA-A515-0D88DD729ADB}"/>
    <dgm:cxn modelId="{DBB0DE84-7B14-401D-A743-062CFA69CFAB}" srcId="{A02986C6-67EF-47D3-96F1-ADCF05FE2E9E}" destId="{92A87101-73CD-4393-A68E-91BFE8D0A0A7}" srcOrd="2" destOrd="0" parTransId="{4752A26C-DB77-4015-BD5F-00A71B2A62D6}" sibTransId="{E1C52670-7553-4579-AEA8-80611773F656}"/>
    <dgm:cxn modelId="{31D1A091-7378-344A-BDC0-824F408168B5}" type="presOf" srcId="{2CE54A36-12CB-45EB-AC76-AAD80428A276}" destId="{553A3749-0BFE-BC49-A11D-8857A57AE615}" srcOrd="0" destOrd="0" presId="urn:microsoft.com/office/officeart/2005/8/layout/hChevron3"/>
    <dgm:cxn modelId="{13189896-99DB-5340-B0D9-23335A20856E}" type="presOf" srcId="{D66AECED-0782-3C48-94F3-EA01B32EE4B6}" destId="{4B7FFCEE-BFA6-CE4F-851A-F7111135945B}" srcOrd="0" destOrd="2" presId="urn:microsoft.com/office/officeart/2005/8/layout/hChevron3"/>
    <dgm:cxn modelId="{EB5292AE-62AF-8349-9097-62E6C03CB432}" type="presOf" srcId="{8D72DC48-3578-F245-9A25-251200B081E1}" destId="{553A3749-0BFE-BC49-A11D-8857A57AE615}" srcOrd="0" destOrd="1" presId="urn:microsoft.com/office/officeart/2005/8/layout/hChevron3"/>
    <dgm:cxn modelId="{6DD9AFB4-6E38-5341-9390-61F667A63F18}" type="presOf" srcId="{6795C6F0-C7D4-4B7A-9585-D5BD6D729FEA}" destId="{4B7FFCEE-BFA6-CE4F-851A-F7111135945B}" srcOrd="0" destOrd="1" presId="urn:microsoft.com/office/officeart/2005/8/layout/hChevron3"/>
    <dgm:cxn modelId="{FDCA58D0-9DDE-3848-AF54-F7D2412720A4}" type="presOf" srcId="{A8B794A8-8860-794A-B20F-FCB61D41B854}" destId="{553A3749-0BFE-BC49-A11D-8857A57AE615}" srcOrd="0" destOrd="4" presId="urn:microsoft.com/office/officeart/2005/8/layout/hChevron3"/>
    <dgm:cxn modelId="{029E93FE-A8A5-8446-BDF7-76C522E34F75}" srcId="{2CE54A36-12CB-45EB-AC76-AAD80428A276}" destId="{8D72DC48-3578-F245-9A25-251200B081E1}" srcOrd="0" destOrd="0" parTransId="{08918875-62DE-DC44-89C0-E1939F5FD5A5}" sibTransId="{C40A0F21-4134-074F-A7E2-6BD7D5F60194}"/>
    <dgm:cxn modelId="{0ECABCCA-D299-3B47-A35D-CD281B20A53D}" type="presParOf" srcId="{CCE514C2-980A-4C48-933A-4CB66C76EFF3}" destId="{4B7FFCEE-BFA6-CE4F-851A-F7111135945B}" srcOrd="0" destOrd="0" presId="urn:microsoft.com/office/officeart/2005/8/layout/hChevron3"/>
    <dgm:cxn modelId="{504CBAB8-8D6E-A34C-B7BF-096A0CD41AE0}" type="presParOf" srcId="{CCE514C2-980A-4C48-933A-4CB66C76EFF3}" destId="{90E673B8-4BEA-C840-BE5A-B0C25984AF75}" srcOrd="1" destOrd="0" presId="urn:microsoft.com/office/officeart/2005/8/layout/hChevron3"/>
    <dgm:cxn modelId="{D3998748-6B6D-6A40-BFB8-BF79177610E1}" type="presParOf" srcId="{CCE514C2-980A-4C48-933A-4CB66C76EFF3}" destId="{553A3749-0BFE-BC49-A11D-8857A57AE615}" srcOrd="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38BDF6-3601-4FBD-BCAA-C362ECCA126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760DECFE-BDE2-49BD-AAF1-84017825EE9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UNCITRAL Model Law on Electronic Transferable Records (MLETR) enables</a:t>
          </a:r>
        </a:p>
      </dgm:t>
    </dgm:pt>
    <dgm:pt modelId="{E2703491-078D-4181-9378-952A4F680937}" type="parTrans" cxnId="{F41980E0-0C4D-43BA-9943-EF22F620FB0B}">
      <dgm:prSet/>
      <dgm:spPr/>
      <dgm:t>
        <a:bodyPr/>
        <a:lstStyle/>
        <a:p>
          <a:endParaRPr lang="en-US"/>
        </a:p>
      </dgm:t>
    </dgm:pt>
    <dgm:pt modelId="{79763C54-7035-4A39-B2A4-689A851D0B8A}" type="sibTrans" cxnId="{F41980E0-0C4D-43BA-9943-EF22F620FB0B}">
      <dgm:prSet/>
      <dgm:spPr/>
      <dgm:t>
        <a:bodyPr/>
        <a:lstStyle/>
        <a:p>
          <a:endParaRPr lang="en-US"/>
        </a:p>
      </dgm:t>
    </dgm:pt>
    <dgm:pt modelId="{ADD67B55-6D03-4342-92A7-25771BA5C3C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Electronic negotiable instruments </a:t>
          </a:r>
        </a:p>
      </dgm:t>
    </dgm:pt>
    <dgm:pt modelId="{DC78BBB5-B9F2-4368-B9E8-00D3487E15F6}" type="parTrans" cxnId="{49D4484B-9F43-43B9-A123-28CFA01C5142}">
      <dgm:prSet/>
      <dgm:spPr/>
      <dgm:t>
        <a:bodyPr/>
        <a:lstStyle/>
        <a:p>
          <a:endParaRPr lang="en-US"/>
        </a:p>
      </dgm:t>
    </dgm:pt>
    <dgm:pt modelId="{DD0A90CB-438E-43DC-8BA3-D6B7D127D8D9}" type="sibTrans" cxnId="{49D4484B-9F43-43B9-A123-28CFA01C5142}">
      <dgm:prSet/>
      <dgm:spPr/>
      <dgm:t>
        <a:bodyPr/>
        <a:lstStyle/>
        <a:p>
          <a:endParaRPr lang="en-US"/>
        </a:p>
      </dgm:t>
    </dgm:pt>
    <dgm:pt modelId="{20D337F3-A8D0-4694-8839-6F6AC41189E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UNIDROIT Principles on Digital Assets and Private Law (DAPL) enables</a:t>
          </a:r>
        </a:p>
      </dgm:t>
    </dgm:pt>
    <dgm:pt modelId="{1C84C337-A407-4A97-B226-3F33E917C778}" type="parTrans" cxnId="{706E71CD-F981-4389-AAD2-61ED07D8C0E1}">
      <dgm:prSet/>
      <dgm:spPr/>
      <dgm:t>
        <a:bodyPr/>
        <a:lstStyle/>
        <a:p>
          <a:endParaRPr lang="en-US"/>
        </a:p>
      </dgm:t>
    </dgm:pt>
    <dgm:pt modelId="{B487B770-C768-4AB9-94DC-78A881445E50}" type="sibTrans" cxnId="{706E71CD-F981-4389-AAD2-61ED07D8C0E1}">
      <dgm:prSet/>
      <dgm:spPr/>
      <dgm:t>
        <a:bodyPr/>
        <a:lstStyle/>
        <a:p>
          <a:endParaRPr lang="en-US"/>
        </a:p>
      </dgm:t>
    </dgm:pt>
    <dgm:pt modelId="{516CFC38-727A-4D2C-81F1-AF0F7C26BF0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dirty="0"/>
            <a:t>Linked digital assets, such as digital invoices</a:t>
          </a:r>
        </a:p>
        <a:p>
          <a:pPr>
            <a:lnSpc>
              <a:spcPct val="100000"/>
            </a:lnSpc>
          </a:pPr>
          <a:r>
            <a:rPr lang="en-US" sz="1800" dirty="0"/>
            <a:t>Digital assets, such as cryptocurrencies</a:t>
          </a:r>
        </a:p>
      </dgm:t>
    </dgm:pt>
    <dgm:pt modelId="{70A9C224-8580-4509-BAD0-1EC783EA9287}" type="parTrans" cxnId="{4531BB13-6E12-48B8-A64D-3F41B3717CFE}">
      <dgm:prSet/>
      <dgm:spPr/>
      <dgm:t>
        <a:bodyPr/>
        <a:lstStyle/>
        <a:p>
          <a:endParaRPr lang="en-US"/>
        </a:p>
      </dgm:t>
    </dgm:pt>
    <dgm:pt modelId="{F155E4B5-6E5F-42DE-B6DB-C383CC87F835}" type="sibTrans" cxnId="{4531BB13-6E12-48B8-A64D-3F41B3717CFE}">
      <dgm:prSet/>
      <dgm:spPr/>
      <dgm:t>
        <a:bodyPr/>
        <a:lstStyle/>
        <a:p>
          <a:endParaRPr lang="en-US"/>
        </a:p>
      </dgm:t>
    </dgm:pt>
    <dgm:pt modelId="{2BB5A3B5-CD93-4B76-9A44-5C2DB424F51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dirty="0"/>
            <a:t>Central Bank Digital Currencies</a:t>
          </a:r>
        </a:p>
      </dgm:t>
    </dgm:pt>
    <dgm:pt modelId="{C0609D46-C840-4A72-8ED8-73676276B93C}" type="parTrans" cxnId="{7B402679-4D0B-4E2B-A6DC-26CA5DC1E293}">
      <dgm:prSet/>
      <dgm:spPr/>
      <dgm:t>
        <a:bodyPr/>
        <a:lstStyle/>
        <a:p>
          <a:endParaRPr lang="en-US"/>
        </a:p>
      </dgm:t>
    </dgm:pt>
    <dgm:pt modelId="{0CA7B345-9CF7-4719-8EDD-07D07970F337}" type="sibTrans" cxnId="{7B402679-4D0B-4E2B-A6DC-26CA5DC1E293}">
      <dgm:prSet/>
      <dgm:spPr/>
      <dgm:t>
        <a:bodyPr/>
        <a:lstStyle/>
        <a:p>
          <a:endParaRPr lang="en-US"/>
        </a:p>
      </dgm:t>
    </dgm:pt>
    <dgm:pt modelId="{040D32DD-8A25-4F96-B613-56C705A641C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ICC Uniform Rules for Digital Trade Transactions (URDTT) enables</a:t>
          </a:r>
        </a:p>
      </dgm:t>
    </dgm:pt>
    <dgm:pt modelId="{70AD0103-FA0D-479D-B8F1-D1D127581918}" type="parTrans" cxnId="{8C602B3C-18DB-4418-9EB6-FC8379B631E1}">
      <dgm:prSet/>
      <dgm:spPr/>
      <dgm:t>
        <a:bodyPr/>
        <a:lstStyle/>
        <a:p>
          <a:endParaRPr lang="en-US"/>
        </a:p>
      </dgm:t>
    </dgm:pt>
    <dgm:pt modelId="{AE82E6DC-1A2B-472C-A262-497E99A766C7}" type="sibTrans" cxnId="{8C602B3C-18DB-4418-9EB6-FC8379B631E1}">
      <dgm:prSet/>
      <dgm:spPr/>
      <dgm:t>
        <a:bodyPr/>
        <a:lstStyle/>
        <a:p>
          <a:endParaRPr lang="en-US"/>
        </a:p>
      </dgm:t>
    </dgm:pt>
    <dgm:pt modelId="{CADDADEF-003B-4812-A5A9-1AB4502502C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Payment obligation</a:t>
          </a:r>
        </a:p>
      </dgm:t>
    </dgm:pt>
    <dgm:pt modelId="{4EEF4C45-9886-4427-80A0-6260D5E6B444}" type="parTrans" cxnId="{F03ACA5B-BBD9-4AF5-B9AB-D1A25694F046}">
      <dgm:prSet/>
      <dgm:spPr/>
      <dgm:t>
        <a:bodyPr/>
        <a:lstStyle/>
        <a:p>
          <a:endParaRPr lang="en-US"/>
        </a:p>
      </dgm:t>
    </dgm:pt>
    <dgm:pt modelId="{951905EA-0934-442A-A927-31CFBAE2FC9F}" type="sibTrans" cxnId="{F03ACA5B-BBD9-4AF5-B9AB-D1A25694F046}">
      <dgm:prSet/>
      <dgm:spPr/>
      <dgm:t>
        <a:bodyPr/>
        <a:lstStyle/>
        <a:p>
          <a:endParaRPr lang="en-US"/>
        </a:p>
      </dgm:t>
    </dgm:pt>
    <dgm:pt modelId="{9413A497-385B-4875-9A9D-504DC477B9B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FSP payment undertaking </a:t>
          </a:r>
        </a:p>
      </dgm:t>
    </dgm:pt>
    <dgm:pt modelId="{51F63C5C-8CE4-4B84-A5B9-DA35E84F4155}" type="parTrans" cxnId="{14A8E5ED-71CF-41D5-8F70-F85BF5B0C5DF}">
      <dgm:prSet/>
      <dgm:spPr/>
      <dgm:t>
        <a:bodyPr/>
        <a:lstStyle/>
        <a:p>
          <a:endParaRPr lang="en-US"/>
        </a:p>
      </dgm:t>
    </dgm:pt>
    <dgm:pt modelId="{08FC1BD2-ED80-41C3-B74A-907303629FBF}" type="sibTrans" cxnId="{14A8E5ED-71CF-41D5-8F70-F85BF5B0C5DF}">
      <dgm:prSet/>
      <dgm:spPr/>
      <dgm:t>
        <a:bodyPr/>
        <a:lstStyle/>
        <a:p>
          <a:endParaRPr lang="en-US"/>
        </a:p>
      </dgm:t>
    </dgm:pt>
    <dgm:pt modelId="{AFCD6134-8F04-483E-8B2A-C925DAED34B9}" type="pres">
      <dgm:prSet presAssocID="{1238BDF6-3601-4FBD-BCAA-C362ECCA1261}" presName="root" presStyleCnt="0">
        <dgm:presLayoutVars>
          <dgm:dir/>
          <dgm:resizeHandles val="exact"/>
        </dgm:presLayoutVars>
      </dgm:prSet>
      <dgm:spPr/>
    </dgm:pt>
    <dgm:pt modelId="{5C09FCB2-93D3-4D61-885C-1069AA176934}" type="pres">
      <dgm:prSet presAssocID="{760DECFE-BDE2-49BD-AAF1-84017825EE93}" presName="compNode" presStyleCnt="0"/>
      <dgm:spPr/>
    </dgm:pt>
    <dgm:pt modelId="{0F819559-E01A-459D-B3B6-BFA1FF0317A7}" type="pres">
      <dgm:prSet presAssocID="{760DECFE-BDE2-49BD-AAF1-84017825EE93}" presName="bgRect" presStyleLbl="bgShp" presStyleIdx="0" presStyleCnt="3"/>
      <dgm:spPr/>
    </dgm:pt>
    <dgm:pt modelId="{D10A5B4F-D0CA-4752-A4F3-506CB0849715}" type="pres">
      <dgm:prSet presAssocID="{760DECFE-BDE2-49BD-AAF1-84017825EE9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ick"/>
        </a:ext>
      </dgm:extLst>
    </dgm:pt>
    <dgm:pt modelId="{FC2640AE-BED7-415C-9163-93308A9FDEB1}" type="pres">
      <dgm:prSet presAssocID="{760DECFE-BDE2-49BD-AAF1-84017825EE93}" presName="spaceRect" presStyleCnt="0"/>
      <dgm:spPr/>
    </dgm:pt>
    <dgm:pt modelId="{D4DC70DD-3B48-45AC-8064-174D9D09D5DB}" type="pres">
      <dgm:prSet presAssocID="{760DECFE-BDE2-49BD-AAF1-84017825EE93}" presName="parTx" presStyleLbl="revTx" presStyleIdx="0" presStyleCnt="6">
        <dgm:presLayoutVars>
          <dgm:chMax val="0"/>
          <dgm:chPref val="0"/>
        </dgm:presLayoutVars>
      </dgm:prSet>
      <dgm:spPr/>
    </dgm:pt>
    <dgm:pt modelId="{47B9A2C1-8C34-4A18-85B5-F3A50FD6EF65}" type="pres">
      <dgm:prSet presAssocID="{760DECFE-BDE2-49BD-AAF1-84017825EE93}" presName="desTx" presStyleLbl="revTx" presStyleIdx="1" presStyleCnt="6">
        <dgm:presLayoutVars/>
      </dgm:prSet>
      <dgm:spPr/>
    </dgm:pt>
    <dgm:pt modelId="{F775747C-EB9F-4CEB-A939-71DBE8B8FBED}" type="pres">
      <dgm:prSet presAssocID="{79763C54-7035-4A39-B2A4-689A851D0B8A}" presName="sibTrans" presStyleCnt="0"/>
      <dgm:spPr/>
    </dgm:pt>
    <dgm:pt modelId="{B4F61B4D-8F8E-4730-BEBC-F10170BE9644}" type="pres">
      <dgm:prSet presAssocID="{20D337F3-A8D0-4694-8839-6F6AC41189EB}" presName="compNode" presStyleCnt="0"/>
      <dgm:spPr/>
    </dgm:pt>
    <dgm:pt modelId="{6A0B1E9F-9F27-43A8-A812-16E14457A637}" type="pres">
      <dgm:prSet presAssocID="{20D337F3-A8D0-4694-8839-6F6AC41189EB}" presName="bgRect" presStyleLbl="bgShp" presStyleIdx="1" presStyleCnt="3" custScaleY="189946"/>
      <dgm:spPr/>
    </dgm:pt>
    <dgm:pt modelId="{A1BDD40F-E1ED-4BB8-B653-F0AB58ED53C5}" type="pres">
      <dgm:prSet presAssocID="{20D337F3-A8D0-4694-8839-6F6AC41189E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1E58D8C8-F4CD-409A-B0D2-DE2CAF91517B}" type="pres">
      <dgm:prSet presAssocID="{20D337F3-A8D0-4694-8839-6F6AC41189EB}" presName="spaceRect" presStyleCnt="0"/>
      <dgm:spPr/>
    </dgm:pt>
    <dgm:pt modelId="{2C3ECBCA-5C64-433A-8046-017BB9FF8E9A}" type="pres">
      <dgm:prSet presAssocID="{20D337F3-A8D0-4694-8839-6F6AC41189EB}" presName="parTx" presStyleLbl="revTx" presStyleIdx="2" presStyleCnt="6">
        <dgm:presLayoutVars>
          <dgm:chMax val="0"/>
          <dgm:chPref val="0"/>
        </dgm:presLayoutVars>
      </dgm:prSet>
      <dgm:spPr/>
    </dgm:pt>
    <dgm:pt modelId="{4B0B0609-F2F7-4157-9694-E8F76F7F80EE}" type="pres">
      <dgm:prSet presAssocID="{20D337F3-A8D0-4694-8839-6F6AC41189EB}" presName="desTx" presStyleLbl="revTx" presStyleIdx="3" presStyleCnt="6" custScaleY="159088">
        <dgm:presLayoutVars/>
      </dgm:prSet>
      <dgm:spPr/>
    </dgm:pt>
    <dgm:pt modelId="{5D66F62E-AC95-41A2-BC2F-40D5238B73BE}" type="pres">
      <dgm:prSet presAssocID="{B487B770-C768-4AB9-94DC-78A881445E50}" presName="sibTrans" presStyleCnt="0"/>
      <dgm:spPr/>
    </dgm:pt>
    <dgm:pt modelId="{359D0547-A21A-4C65-B641-F58532DC5B33}" type="pres">
      <dgm:prSet presAssocID="{040D32DD-8A25-4F96-B613-56C705A641CC}" presName="compNode" presStyleCnt="0"/>
      <dgm:spPr/>
    </dgm:pt>
    <dgm:pt modelId="{664AD1A7-D824-450D-8AFA-347A581C6594}" type="pres">
      <dgm:prSet presAssocID="{040D32DD-8A25-4F96-B613-56C705A641CC}" presName="bgRect" presStyleLbl="bgShp" presStyleIdx="2" presStyleCnt="3"/>
      <dgm:spPr/>
    </dgm:pt>
    <dgm:pt modelId="{136ECCA7-6DA6-4ABA-A047-2B1DCFDB6F91}" type="pres">
      <dgm:prSet presAssocID="{040D32DD-8A25-4F96-B613-56C705A641C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gister"/>
        </a:ext>
      </dgm:extLst>
    </dgm:pt>
    <dgm:pt modelId="{5433637F-E07E-4080-97A4-33D4FC1EED4C}" type="pres">
      <dgm:prSet presAssocID="{040D32DD-8A25-4F96-B613-56C705A641CC}" presName="spaceRect" presStyleCnt="0"/>
      <dgm:spPr/>
    </dgm:pt>
    <dgm:pt modelId="{6A93CB5E-48B4-4503-90E7-D056264AE517}" type="pres">
      <dgm:prSet presAssocID="{040D32DD-8A25-4F96-B613-56C705A641CC}" presName="parTx" presStyleLbl="revTx" presStyleIdx="4" presStyleCnt="6">
        <dgm:presLayoutVars>
          <dgm:chMax val="0"/>
          <dgm:chPref val="0"/>
        </dgm:presLayoutVars>
      </dgm:prSet>
      <dgm:spPr/>
    </dgm:pt>
    <dgm:pt modelId="{E4F2BA69-4379-4557-8A6B-561F6375ACF2}" type="pres">
      <dgm:prSet presAssocID="{040D32DD-8A25-4F96-B613-56C705A641CC}" presName="desTx" presStyleLbl="revTx" presStyleIdx="5" presStyleCnt="6">
        <dgm:presLayoutVars/>
      </dgm:prSet>
      <dgm:spPr/>
    </dgm:pt>
  </dgm:ptLst>
  <dgm:cxnLst>
    <dgm:cxn modelId="{D714BA07-FF2A-4785-9447-0E5B7367FF1F}" type="presOf" srcId="{760DECFE-BDE2-49BD-AAF1-84017825EE93}" destId="{D4DC70DD-3B48-45AC-8064-174D9D09D5DB}" srcOrd="0" destOrd="0" presId="urn:microsoft.com/office/officeart/2018/2/layout/IconVerticalSolidList"/>
    <dgm:cxn modelId="{4531BB13-6E12-48B8-A64D-3F41B3717CFE}" srcId="{20D337F3-A8D0-4694-8839-6F6AC41189EB}" destId="{516CFC38-727A-4D2C-81F1-AF0F7C26BF0B}" srcOrd="0" destOrd="0" parTransId="{70A9C224-8580-4509-BAD0-1EC783EA9287}" sibTransId="{F155E4B5-6E5F-42DE-B6DB-C383CC87F835}"/>
    <dgm:cxn modelId="{9E95613A-AE02-4294-A2CB-437DA1C9FD2F}" type="presOf" srcId="{2BB5A3B5-CD93-4B76-9A44-5C2DB424F51D}" destId="{4B0B0609-F2F7-4157-9694-E8F76F7F80EE}" srcOrd="0" destOrd="1" presId="urn:microsoft.com/office/officeart/2018/2/layout/IconVerticalSolidList"/>
    <dgm:cxn modelId="{8C602B3C-18DB-4418-9EB6-FC8379B631E1}" srcId="{1238BDF6-3601-4FBD-BCAA-C362ECCA1261}" destId="{040D32DD-8A25-4F96-B613-56C705A641CC}" srcOrd="2" destOrd="0" parTransId="{70AD0103-FA0D-479D-B8F1-D1D127581918}" sibTransId="{AE82E6DC-1A2B-472C-A262-497E99A766C7}"/>
    <dgm:cxn modelId="{49D4484B-9F43-43B9-A123-28CFA01C5142}" srcId="{760DECFE-BDE2-49BD-AAF1-84017825EE93}" destId="{ADD67B55-6D03-4342-92A7-25771BA5C3CB}" srcOrd="0" destOrd="0" parTransId="{DC78BBB5-B9F2-4368-B9E8-00D3487E15F6}" sibTransId="{DD0A90CB-438E-43DC-8BA3-D6B7D127D8D9}"/>
    <dgm:cxn modelId="{F03ACA5B-BBD9-4AF5-B9AB-D1A25694F046}" srcId="{040D32DD-8A25-4F96-B613-56C705A641CC}" destId="{CADDADEF-003B-4812-A5A9-1AB4502502C8}" srcOrd="0" destOrd="0" parTransId="{4EEF4C45-9886-4427-80A0-6260D5E6B444}" sibTransId="{951905EA-0934-442A-A927-31CFBAE2FC9F}"/>
    <dgm:cxn modelId="{7B8DEB75-2560-42F1-BD7A-8DF13E7D53E8}" type="presOf" srcId="{1238BDF6-3601-4FBD-BCAA-C362ECCA1261}" destId="{AFCD6134-8F04-483E-8B2A-C925DAED34B9}" srcOrd="0" destOrd="0" presId="urn:microsoft.com/office/officeart/2018/2/layout/IconVerticalSolidList"/>
    <dgm:cxn modelId="{7B402679-4D0B-4E2B-A6DC-26CA5DC1E293}" srcId="{20D337F3-A8D0-4694-8839-6F6AC41189EB}" destId="{2BB5A3B5-CD93-4B76-9A44-5C2DB424F51D}" srcOrd="1" destOrd="0" parTransId="{C0609D46-C840-4A72-8ED8-73676276B93C}" sibTransId="{0CA7B345-9CF7-4719-8EDD-07D07970F337}"/>
    <dgm:cxn modelId="{01DFDC81-D5F0-47CF-90AE-F359C4738CB4}" type="presOf" srcId="{CADDADEF-003B-4812-A5A9-1AB4502502C8}" destId="{E4F2BA69-4379-4557-8A6B-561F6375ACF2}" srcOrd="0" destOrd="0" presId="urn:microsoft.com/office/officeart/2018/2/layout/IconVerticalSolidList"/>
    <dgm:cxn modelId="{84275B86-5F6C-47AE-9047-84B1189EC2E2}" type="presOf" srcId="{040D32DD-8A25-4F96-B613-56C705A641CC}" destId="{6A93CB5E-48B4-4503-90E7-D056264AE517}" srcOrd="0" destOrd="0" presId="urn:microsoft.com/office/officeart/2018/2/layout/IconVerticalSolidList"/>
    <dgm:cxn modelId="{706E71CD-F981-4389-AAD2-61ED07D8C0E1}" srcId="{1238BDF6-3601-4FBD-BCAA-C362ECCA1261}" destId="{20D337F3-A8D0-4694-8839-6F6AC41189EB}" srcOrd="1" destOrd="0" parTransId="{1C84C337-A407-4A97-B226-3F33E917C778}" sibTransId="{B487B770-C768-4AB9-94DC-78A881445E50}"/>
    <dgm:cxn modelId="{F41980E0-0C4D-43BA-9943-EF22F620FB0B}" srcId="{1238BDF6-3601-4FBD-BCAA-C362ECCA1261}" destId="{760DECFE-BDE2-49BD-AAF1-84017825EE93}" srcOrd="0" destOrd="0" parTransId="{E2703491-078D-4181-9378-952A4F680937}" sibTransId="{79763C54-7035-4A39-B2A4-689A851D0B8A}"/>
    <dgm:cxn modelId="{217C5DE9-5FAD-44DA-8001-5CA4278D3C10}" type="presOf" srcId="{9413A497-385B-4875-9A9D-504DC477B9BD}" destId="{E4F2BA69-4379-4557-8A6B-561F6375ACF2}" srcOrd="0" destOrd="1" presId="urn:microsoft.com/office/officeart/2018/2/layout/IconVerticalSolidList"/>
    <dgm:cxn modelId="{9BB382ED-DB48-49BC-8F38-A03ADEE2CAA9}" type="presOf" srcId="{516CFC38-727A-4D2C-81F1-AF0F7C26BF0B}" destId="{4B0B0609-F2F7-4157-9694-E8F76F7F80EE}" srcOrd="0" destOrd="0" presId="urn:microsoft.com/office/officeart/2018/2/layout/IconVerticalSolidList"/>
    <dgm:cxn modelId="{14A8E5ED-71CF-41D5-8F70-F85BF5B0C5DF}" srcId="{040D32DD-8A25-4F96-B613-56C705A641CC}" destId="{9413A497-385B-4875-9A9D-504DC477B9BD}" srcOrd="1" destOrd="0" parTransId="{51F63C5C-8CE4-4B84-A5B9-DA35E84F4155}" sibTransId="{08FC1BD2-ED80-41C3-B74A-907303629FBF}"/>
    <dgm:cxn modelId="{0ABF3FEF-0EFD-447F-8D61-90C929DB8D36}" type="presOf" srcId="{ADD67B55-6D03-4342-92A7-25771BA5C3CB}" destId="{47B9A2C1-8C34-4A18-85B5-F3A50FD6EF65}" srcOrd="0" destOrd="0" presId="urn:microsoft.com/office/officeart/2018/2/layout/IconVerticalSolidList"/>
    <dgm:cxn modelId="{B52464FD-34D6-479A-90FD-414571F53363}" type="presOf" srcId="{20D337F3-A8D0-4694-8839-6F6AC41189EB}" destId="{2C3ECBCA-5C64-433A-8046-017BB9FF8E9A}" srcOrd="0" destOrd="0" presId="urn:microsoft.com/office/officeart/2018/2/layout/IconVerticalSolidList"/>
    <dgm:cxn modelId="{67549110-982A-4F19-9C8F-9C6B1A816BDB}" type="presParOf" srcId="{AFCD6134-8F04-483E-8B2A-C925DAED34B9}" destId="{5C09FCB2-93D3-4D61-885C-1069AA176934}" srcOrd="0" destOrd="0" presId="urn:microsoft.com/office/officeart/2018/2/layout/IconVerticalSolidList"/>
    <dgm:cxn modelId="{AF56049B-7EFE-4977-9FC9-578C12DBA3A8}" type="presParOf" srcId="{5C09FCB2-93D3-4D61-885C-1069AA176934}" destId="{0F819559-E01A-459D-B3B6-BFA1FF0317A7}" srcOrd="0" destOrd="0" presId="urn:microsoft.com/office/officeart/2018/2/layout/IconVerticalSolidList"/>
    <dgm:cxn modelId="{5A5F162C-7A76-49E9-9019-8153C4A6ECFE}" type="presParOf" srcId="{5C09FCB2-93D3-4D61-885C-1069AA176934}" destId="{D10A5B4F-D0CA-4752-A4F3-506CB0849715}" srcOrd="1" destOrd="0" presId="urn:microsoft.com/office/officeart/2018/2/layout/IconVerticalSolidList"/>
    <dgm:cxn modelId="{2507B3DB-9CB8-4092-83CD-46532A4373B8}" type="presParOf" srcId="{5C09FCB2-93D3-4D61-885C-1069AA176934}" destId="{FC2640AE-BED7-415C-9163-93308A9FDEB1}" srcOrd="2" destOrd="0" presId="urn:microsoft.com/office/officeart/2018/2/layout/IconVerticalSolidList"/>
    <dgm:cxn modelId="{DCD5B452-62A0-42F4-92FB-E0A559FF4EE8}" type="presParOf" srcId="{5C09FCB2-93D3-4D61-885C-1069AA176934}" destId="{D4DC70DD-3B48-45AC-8064-174D9D09D5DB}" srcOrd="3" destOrd="0" presId="urn:microsoft.com/office/officeart/2018/2/layout/IconVerticalSolidList"/>
    <dgm:cxn modelId="{E02E10ED-5DB2-4A57-865C-39915DCD81C2}" type="presParOf" srcId="{5C09FCB2-93D3-4D61-885C-1069AA176934}" destId="{47B9A2C1-8C34-4A18-85B5-F3A50FD6EF65}" srcOrd="4" destOrd="0" presId="urn:microsoft.com/office/officeart/2018/2/layout/IconVerticalSolidList"/>
    <dgm:cxn modelId="{C7A3181F-E454-49B1-96B1-2ACEBBB610E5}" type="presParOf" srcId="{AFCD6134-8F04-483E-8B2A-C925DAED34B9}" destId="{F775747C-EB9F-4CEB-A939-71DBE8B8FBED}" srcOrd="1" destOrd="0" presId="urn:microsoft.com/office/officeart/2018/2/layout/IconVerticalSolidList"/>
    <dgm:cxn modelId="{65202B76-470F-43A8-928F-2FAE828D1B6E}" type="presParOf" srcId="{AFCD6134-8F04-483E-8B2A-C925DAED34B9}" destId="{B4F61B4D-8F8E-4730-BEBC-F10170BE9644}" srcOrd="2" destOrd="0" presId="urn:microsoft.com/office/officeart/2018/2/layout/IconVerticalSolidList"/>
    <dgm:cxn modelId="{F19B0EAD-8D82-48F0-9571-DC1D3E252333}" type="presParOf" srcId="{B4F61B4D-8F8E-4730-BEBC-F10170BE9644}" destId="{6A0B1E9F-9F27-43A8-A812-16E14457A637}" srcOrd="0" destOrd="0" presId="urn:microsoft.com/office/officeart/2018/2/layout/IconVerticalSolidList"/>
    <dgm:cxn modelId="{44705318-2292-484B-B58E-B5A8455CF3A9}" type="presParOf" srcId="{B4F61B4D-8F8E-4730-BEBC-F10170BE9644}" destId="{A1BDD40F-E1ED-4BB8-B653-F0AB58ED53C5}" srcOrd="1" destOrd="0" presId="urn:microsoft.com/office/officeart/2018/2/layout/IconVerticalSolidList"/>
    <dgm:cxn modelId="{A61F9BFD-3F75-480E-8CAD-7E5B705F08E4}" type="presParOf" srcId="{B4F61B4D-8F8E-4730-BEBC-F10170BE9644}" destId="{1E58D8C8-F4CD-409A-B0D2-DE2CAF91517B}" srcOrd="2" destOrd="0" presId="urn:microsoft.com/office/officeart/2018/2/layout/IconVerticalSolidList"/>
    <dgm:cxn modelId="{E1661A6E-6544-4E29-AC1D-753BEF929DEB}" type="presParOf" srcId="{B4F61B4D-8F8E-4730-BEBC-F10170BE9644}" destId="{2C3ECBCA-5C64-433A-8046-017BB9FF8E9A}" srcOrd="3" destOrd="0" presId="urn:microsoft.com/office/officeart/2018/2/layout/IconVerticalSolidList"/>
    <dgm:cxn modelId="{853CE1C7-C13D-4D56-96CC-B72E8625F7B5}" type="presParOf" srcId="{B4F61B4D-8F8E-4730-BEBC-F10170BE9644}" destId="{4B0B0609-F2F7-4157-9694-E8F76F7F80EE}" srcOrd="4" destOrd="0" presId="urn:microsoft.com/office/officeart/2018/2/layout/IconVerticalSolidList"/>
    <dgm:cxn modelId="{A11815F7-DD44-4E42-B3C7-2877A13F23FF}" type="presParOf" srcId="{AFCD6134-8F04-483E-8B2A-C925DAED34B9}" destId="{5D66F62E-AC95-41A2-BC2F-40D5238B73BE}" srcOrd="3" destOrd="0" presId="urn:microsoft.com/office/officeart/2018/2/layout/IconVerticalSolidList"/>
    <dgm:cxn modelId="{862DC2DD-6822-4072-99DC-F378238B477E}" type="presParOf" srcId="{AFCD6134-8F04-483E-8B2A-C925DAED34B9}" destId="{359D0547-A21A-4C65-B641-F58532DC5B33}" srcOrd="4" destOrd="0" presId="urn:microsoft.com/office/officeart/2018/2/layout/IconVerticalSolidList"/>
    <dgm:cxn modelId="{2EACBC7B-AF2F-466F-8A3A-7FB42973634B}" type="presParOf" srcId="{359D0547-A21A-4C65-B641-F58532DC5B33}" destId="{664AD1A7-D824-450D-8AFA-347A581C6594}" srcOrd="0" destOrd="0" presId="urn:microsoft.com/office/officeart/2018/2/layout/IconVerticalSolidList"/>
    <dgm:cxn modelId="{F614C5FA-0A27-423C-BB9F-966F5260D269}" type="presParOf" srcId="{359D0547-A21A-4C65-B641-F58532DC5B33}" destId="{136ECCA7-6DA6-4ABA-A047-2B1DCFDB6F91}" srcOrd="1" destOrd="0" presId="urn:microsoft.com/office/officeart/2018/2/layout/IconVerticalSolidList"/>
    <dgm:cxn modelId="{C1FEAFC3-EE63-4554-8872-A16774902E7F}" type="presParOf" srcId="{359D0547-A21A-4C65-B641-F58532DC5B33}" destId="{5433637F-E07E-4080-97A4-33D4FC1EED4C}" srcOrd="2" destOrd="0" presId="urn:microsoft.com/office/officeart/2018/2/layout/IconVerticalSolidList"/>
    <dgm:cxn modelId="{4A7E5980-5E67-461B-854C-D81785A1D34F}" type="presParOf" srcId="{359D0547-A21A-4C65-B641-F58532DC5B33}" destId="{6A93CB5E-48B4-4503-90E7-D056264AE517}" srcOrd="3" destOrd="0" presId="urn:microsoft.com/office/officeart/2018/2/layout/IconVerticalSolidList"/>
    <dgm:cxn modelId="{02E55ACC-DE91-40EB-97D1-30987A2A05C4}" type="presParOf" srcId="{359D0547-A21A-4C65-B641-F58532DC5B33}" destId="{E4F2BA69-4379-4557-8A6B-561F6375ACF2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176D5E5-EC4C-42E0-8D0C-66C5C54CF17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3_2" csCatId="accent3" phldr="1"/>
      <dgm:spPr/>
      <dgm:t>
        <a:bodyPr/>
        <a:lstStyle/>
        <a:p>
          <a:endParaRPr lang="en-US"/>
        </a:p>
      </dgm:t>
    </dgm:pt>
    <dgm:pt modelId="{6AD11B61-8F43-444D-B437-299132949C0D}">
      <dgm:prSet/>
      <dgm:spPr/>
      <dgm:t>
        <a:bodyPr/>
        <a:lstStyle/>
        <a:p>
          <a:r>
            <a:rPr lang="en-US" dirty="0"/>
            <a:t>Electronically recorded monetary claims (2006 Japanese law)</a:t>
          </a:r>
        </a:p>
      </dgm:t>
    </dgm:pt>
    <dgm:pt modelId="{C9266095-084C-488F-8956-898CDF0BF272}" type="parTrans" cxnId="{FCE248C4-6227-43B9-B3F8-00DCACBA2D51}">
      <dgm:prSet/>
      <dgm:spPr/>
      <dgm:t>
        <a:bodyPr/>
        <a:lstStyle/>
        <a:p>
          <a:endParaRPr lang="en-US"/>
        </a:p>
      </dgm:t>
    </dgm:pt>
    <dgm:pt modelId="{C9EA47E8-DBEF-4B45-83C9-2D6BC1E964DF}" type="sibTrans" cxnId="{FCE248C4-6227-43B9-B3F8-00DCACBA2D51}">
      <dgm:prSet/>
      <dgm:spPr/>
      <dgm:t>
        <a:bodyPr/>
        <a:lstStyle/>
        <a:p>
          <a:endParaRPr lang="en-US"/>
        </a:p>
      </dgm:t>
    </dgm:pt>
    <dgm:pt modelId="{1C6A57E2-47EA-4D4C-A5BB-451BB952A724}">
      <dgm:prSet/>
      <dgm:spPr/>
      <dgm:t>
        <a:bodyPr/>
        <a:lstStyle/>
        <a:p>
          <a:r>
            <a:rPr lang="en-US" dirty="0"/>
            <a:t>Negotiable electronic invoices (2010 Peruvian law)</a:t>
          </a:r>
        </a:p>
      </dgm:t>
    </dgm:pt>
    <dgm:pt modelId="{FECA21CF-46AB-4D00-AB5B-932DE2700580}" type="parTrans" cxnId="{ECB9D9AA-F1E0-4D46-BAEA-DF66CEF6985B}">
      <dgm:prSet/>
      <dgm:spPr/>
      <dgm:t>
        <a:bodyPr/>
        <a:lstStyle/>
        <a:p>
          <a:endParaRPr lang="en-US"/>
        </a:p>
      </dgm:t>
    </dgm:pt>
    <dgm:pt modelId="{8000B158-075C-4A8D-A308-0C67967D0DA1}" type="sibTrans" cxnId="{ECB9D9AA-F1E0-4D46-BAEA-DF66CEF6985B}">
      <dgm:prSet/>
      <dgm:spPr/>
      <dgm:t>
        <a:bodyPr/>
        <a:lstStyle/>
        <a:p>
          <a:endParaRPr lang="en-US"/>
        </a:p>
      </dgm:t>
    </dgm:pt>
    <dgm:pt modelId="{2B122A1F-B90B-42F8-8E2B-144D9D0C3792}">
      <dgm:prSet/>
      <dgm:spPr/>
      <dgm:t>
        <a:bodyPr/>
        <a:lstStyle/>
        <a:p>
          <a:r>
            <a:rPr lang="en-US" dirty="0"/>
            <a:t>Controllable accounts (2022 U.S. law)</a:t>
          </a:r>
        </a:p>
      </dgm:t>
    </dgm:pt>
    <dgm:pt modelId="{E2B00D3D-51B0-4BB8-B9DB-B151326CEAC2}" type="parTrans" cxnId="{354AAD42-5BCD-4052-9710-28B40B6CB3DB}">
      <dgm:prSet/>
      <dgm:spPr/>
      <dgm:t>
        <a:bodyPr/>
        <a:lstStyle/>
        <a:p>
          <a:endParaRPr lang="en-US"/>
        </a:p>
      </dgm:t>
    </dgm:pt>
    <dgm:pt modelId="{8C40BDBB-3B78-497F-96D3-7D558840C61C}" type="sibTrans" cxnId="{354AAD42-5BCD-4052-9710-28B40B6CB3DB}">
      <dgm:prSet/>
      <dgm:spPr/>
      <dgm:t>
        <a:bodyPr/>
        <a:lstStyle/>
        <a:p>
          <a:endParaRPr lang="en-US"/>
        </a:p>
      </dgm:t>
    </dgm:pt>
    <dgm:pt modelId="{9D25A68C-BA69-42A8-9999-234109DCB591}" type="pres">
      <dgm:prSet presAssocID="{3176D5E5-EC4C-42E0-8D0C-66C5C54CF174}" presName="root" presStyleCnt="0">
        <dgm:presLayoutVars>
          <dgm:dir/>
          <dgm:resizeHandles val="exact"/>
        </dgm:presLayoutVars>
      </dgm:prSet>
      <dgm:spPr/>
    </dgm:pt>
    <dgm:pt modelId="{43272027-5C14-47F2-A97A-E9C671777987}" type="pres">
      <dgm:prSet presAssocID="{6AD11B61-8F43-444D-B437-299132949C0D}" presName="compNode" presStyleCnt="0"/>
      <dgm:spPr/>
    </dgm:pt>
    <dgm:pt modelId="{BB3D7FF7-A20D-4742-AB15-6C95DBBCCAAA}" type="pres">
      <dgm:prSet presAssocID="{6AD11B61-8F43-444D-B437-299132949C0D}" presName="bgRect" presStyleLbl="bgShp" presStyleIdx="0" presStyleCnt="3"/>
      <dgm:spPr/>
    </dgm:pt>
    <dgm:pt modelId="{1068A39B-041B-489C-BC96-94A17F190565}" type="pres">
      <dgm:prSet presAssocID="{6AD11B61-8F43-444D-B437-299132949C0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1E4D27E3-F905-4D5E-9A6E-88D04759FB20}" type="pres">
      <dgm:prSet presAssocID="{6AD11B61-8F43-444D-B437-299132949C0D}" presName="spaceRect" presStyleCnt="0"/>
      <dgm:spPr/>
    </dgm:pt>
    <dgm:pt modelId="{A2221745-97EC-450B-B3CA-D59DC93F7F31}" type="pres">
      <dgm:prSet presAssocID="{6AD11B61-8F43-444D-B437-299132949C0D}" presName="parTx" presStyleLbl="revTx" presStyleIdx="0" presStyleCnt="3">
        <dgm:presLayoutVars>
          <dgm:chMax val="0"/>
          <dgm:chPref val="0"/>
        </dgm:presLayoutVars>
      </dgm:prSet>
      <dgm:spPr/>
    </dgm:pt>
    <dgm:pt modelId="{435AC426-86F6-42DE-A3C4-C01C032BAEE0}" type="pres">
      <dgm:prSet presAssocID="{C9EA47E8-DBEF-4B45-83C9-2D6BC1E964DF}" presName="sibTrans" presStyleCnt="0"/>
      <dgm:spPr/>
    </dgm:pt>
    <dgm:pt modelId="{13323B0B-1AD2-4EA6-8E21-41D936551A30}" type="pres">
      <dgm:prSet presAssocID="{1C6A57E2-47EA-4D4C-A5BB-451BB952A724}" presName="compNode" presStyleCnt="0"/>
      <dgm:spPr/>
    </dgm:pt>
    <dgm:pt modelId="{58B095BA-5332-4D2E-956D-4E9555FBD591}" type="pres">
      <dgm:prSet presAssocID="{1C6A57E2-47EA-4D4C-A5BB-451BB952A724}" presName="bgRect" presStyleLbl="bgShp" presStyleIdx="1" presStyleCnt="3"/>
      <dgm:spPr/>
    </dgm:pt>
    <dgm:pt modelId="{8E1AA1EA-3D47-4E02-B14F-7001657AA490}" type="pres">
      <dgm:prSet presAssocID="{1C6A57E2-47EA-4D4C-A5BB-451BB952A72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 Check"/>
        </a:ext>
      </dgm:extLst>
    </dgm:pt>
    <dgm:pt modelId="{A6DFD1F4-1617-4B9C-9595-AD9C810EEF39}" type="pres">
      <dgm:prSet presAssocID="{1C6A57E2-47EA-4D4C-A5BB-451BB952A724}" presName="spaceRect" presStyleCnt="0"/>
      <dgm:spPr/>
    </dgm:pt>
    <dgm:pt modelId="{BF504F67-A979-4CA7-89D2-A7A45DBD57CD}" type="pres">
      <dgm:prSet presAssocID="{1C6A57E2-47EA-4D4C-A5BB-451BB952A724}" presName="parTx" presStyleLbl="revTx" presStyleIdx="1" presStyleCnt="3">
        <dgm:presLayoutVars>
          <dgm:chMax val="0"/>
          <dgm:chPref val="0"/>
        </dgm:presLayoutVars>
      </dgm:prSet>
      <dgm:spPr/>
    </dgm:pt>
    <dgm:pt modelId="{E7451F3E-8BEE-4C90-BB9A-4E518DB005C7}" type="pres">
      <dgm:prSet presAssocID="{8000B158-075C-4A8D-A308-0C67967D0DA1}" presName="sibTrans" presStyleCnt="0"/>
      <dgm:spPr/>
    </dgm:pt>
    <dgm:pt modelId="{C30314B6-D7CC-4166-B29A-CBD4D7D4FA2F}" type="pres">
      <dgm:prSet presAssocID="{2B122A1F-B90B-42F8-8E2B-144D9D0C3792}" presName="compNode" presStyleCnt="0"/>
      <dgm:spPr/>
    </dgm:pt>
    <dgm:pt modelId="{968281D3-ADD9-4424-9CCC-0EDCFA048785}" type="pres">
      <dgm:prSet presAssocID="{2B122A1F-B90B-42F8-8E2B-144D9D0C3792}" presName="bgRect" presStyleLbl="bgShp" presStyleIdx="2" presStyleCnt="3"/>
      <dgm:spPr/>
    </dgm:pt>
    <dgm:pt modelId="{8AC4F3C6-DC76-41C7-97EC-073B26116DEA}" type="pres">
      <dgm:prSet presAssocID="{2B122A1F-B90B-42F8-8E2B-144D9D0C379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ilot"/>
        </a:ext>
      </dgm:extLst>
    </dgm:pt>
    <dgm:pt modelId="{5F5E6712-F29C-48C6-8100-D233C5D6E6CD}" type="pres">
      <dgm:prSet presAssocID="{2B122A1F-B90B-42F8-8E2B-144D9D0C3792}" presName="spaceRect" presStyleCnt="0"/>
      <dgm:spPr/>
    </dgm:pt>
    <dgm:pt modelId="{DF28D7AA-D43E-458D-BCD6-527A3A6E8AA8}" type="pres">
      <dgm:prSet presAssocID="{2B122A1F-B90B-42F8-8E2B-144D9D0C3792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D694790A-2274-4144-8903-57FEBF6DB4D9}" type="presOf" srcId="{6AD11B61-8F43-444D-B437-299132949C0D}" destId="{A2221745-97EC-450B-B3CA-D59DC93F7F31}" srcOrd="0" destOrd="0" presId="urn:microsoft.com/office/officeart/2018/2/layout/IconVerticalSolidList"/>
    <dgm:cxn modelId="{0A05602C-62E1-48B9-88EB-773222D70A58}" type="presOf" srcId="{3176D5E5-EC4C-42E0-8D0C-66C5C54CF174}" destId="{9D25A68C-BA69-42A8-9999-234109DCB591}" srcOrd="0" destOrd="0" presId="urn:microsoft.com/office/officeart/2018/2/layout/IconVerticalSolidList"/>
    <dgm:cxn modelId="{354AAD42-5BCD-4052-9710-28B40B6CB3DB}" srcId="{3176D5E5-EC4C-42E0-8D0C-66C5C54CF174}" destId="{2B122A1F-B90B-42F8-8E2B-144D9D0C3792}" srcOrd="2" destOrd="0" parTransId="{E2B00D3D-51B0-4BB8-B9DB-B151326CEAC2}" sibTransId="{8C40BDBB-3B78-497F-96D3-7D558840C61C}"/>
    <dgm:cxn modelId="{3F586EA2-D44E-4735-9C90-A246BEC9BA30}" type="presOf" srcId="{2B122A1F-B90B-42F8-8E2B-144D9D0C3792}" destId="{DF28D7AA-D43E-458D-BCD6-527A3A6E8AA8}" srcOrd="0" destOrd="0" presId="urn:microsoft.com/office/officeart/2018/2/layout/IconVerticalSolidList"/>
    <dgm:cxn modelId="{ECB9D9AA-F1E0-4D46-BAEA-DF66CEF6985B}" srcId="{3176D5E5-EC4C-42E0-8D0C-66C5C54CF174}" destId="{1C6A57E2-47EA-4D4C-A5BB-451BB952A724}" srcOrd="1" destOrd="0" parTransId="{FECA21CF-46AB-4D00-AB5B-932DE2700580}" sibTransId="{8000B158-075C-4A8D-A308-0C67967D0DA1}"/>
    <dgm:cxn modelId="{FCE248C4-6227-43B9-B3F8-00DCACBA2D51}" srcId="{3176D5E5-EC4C-42E0-8D0C-66C5C54CF174}" destId="{6AD11B61-8F43-444D-B437-299132949C0D}" srcOrd="0" destOrd="0" parTransId="{C9266095-084C-488F-8956-898CDF0BF272}" sibTransId="{C9EA47E8-DBEF-4B45-83C9-2D6BC1E964DF}"/>
    <dgm:cxn modelId="{99E5CAEB-E5B3-4B92-9149-4D5732769429}" type="presOf" srcId="{1C6A57E2-47EA-4D4C-A5BB-451BB952A724}" destId="{BF504F67-A979-4CA7-89D2-A7A45DBD57CD}" srcOrd="0" destOrd="0" presId="urn:microsoft.com/office/officeart/2018/2/layout/IconVerticalSolidList"/>
    <dgm:cxn modelId="{BA53792D-3217-4583-BCD5-30820C37DDA0}" type="presParOf" srcId="{9D25A68C-BA69-42A8-9999-234109DCB591}" destId="{43272027-5C14-47F2-A97A-E9C671777987}" srcOrd="0" destOrd="0" presId="urn:microsoft.com/office/officeart/2018/2/layout/IconVerticalSolidList"/>
    <dgm:cxn modelId="{250B1698-8246-4565-BC3D-3CF0722C2388}" type="presParOf" srcId="{43272027-5C14-47F2-A97A-E9C671777987}" destId="{BB3D7FF7-A20D-4742-AB15-6C95DBBCCAAA}" srcOrd="0" destOrd="0" presId="urn:microsoft.com/office/officeart/2018/2/layout/IconVerticalSolidList"/>
    <dgm:cxn modelId="{525C2666-8F5B-4B97-A37A-38E7C897AA61}" type="presParOf" srcId="{43272027-5C14-47F2-A97A-E9C671777987}" destId="{1068A39B-041B-489C-BC96-94A17F190565}" srcOrd="1" destOrd="0" presId="urn:microsoft.com/office/officeart/2018/2/layout/IconVerticalSolidList"/>
    <dgm:cxn modelId="{18F4C7B3-0589-495B-B422-FC89C443B4A4}" type="presParOf" srcId="{43272027-5C14-47F2-A97A-E9C671777987}" destId="{1E4D27E3-F905-4D5E-9A6E-88D04759FB20}" srcOrd="2" destOrd="0" presId="urn:microsoft.com/office/officeart/2018/2/layout/IconVerticalSolidList"/>
    <dgm:cxn modelId="{99F2FB27-26F7-4ADC-B85E-03E0F80101F6}" type="presParOf" srcId="{43272027-5C14-47F2-A97A-E9C671777987}" destId="{A2221745-97EC-450B-B3CA-D59DC93F7F31}" srcOrd="3" destOrd="0" presId="urn:microsoft.com/office/officeart/2018/2/layout/IconVerticalSolidList"/>
    <dgm:cxn modelId="{3F7A948E-5A9B-4AFC-B02C-7B465E33C476}" type="presParOf" srcId="{9D25A68C-BA69-42A8-9999-234109DCB591}" destId="{435AC426-86F6-42DE-A3C4-C01C032BAEE0}" srcOrd="1" destOrd="0" presId="urn:microsoft.com/office/officeart/2018/2/layout/IconVerticalSolidList"/>
    <dgm:cxn modelId="{7BD4BB8F-E689-4B7E-8135-31DDF1D6819D}" type="presParOf" srcId="{9D25A68C-BA69-42A8-9999-234109DCB591}" destId="{13323B0B-1AD2-4EA6-8E21-41D936551A30}" srcOrd="2" destOrd="0" presId="urn:microsoft.com/office/officeart/2018/2/layout/IconVerticalSolidList"/>
    <dgm:cxn modelId="{84E701AE-914E-4D95-AE3F-E46E05D6311B}" type="presParOf" srcId="{13323B0B-1AD2-4EA6-8E21-41D936551A30}" destId="{58B095BA-5332-4D2E-956D-4E9555FBD591}" srcOrd="0" destOrd="0" presId="urn:microsoft.com/office/officeart/2018/2/layout/IconVerticalSolidList"/>
    <dgm:cxn modelId="{C4B8EFEB-E1CC-4207-98B5-BE59142CEC62}" type="presParOf" srcId="{13323B0B-1AD2-4EA6-8E21-41D936551A30}" destId="{8E1AA1EA-3D47-4E02-B14F-7001657AA490}" srcOrd="1" destOrd="0" presId="urn:microsoft.com/office/officeart/2018/2/layout/IconVerticalSolidList"/>
    <dgm:cxn modelId="{E8E407CB-8360-4295-9DAB-1FC7A146C805}" type="presParOf" srcId="{13323B0B-1AD2-4EA6-8E21-41D936551A30}" destId="{A6DFD1F4-1617-4B9C-9595-AD9C810EEF39}" srcOrd="2" destOrd="0" presId="urn:microsoft.com/office/officeart/2018/2/layout/IconVerticalSolidList"/>
    <dgm:cxn modelId="{DDE71A3F-CF9D-4402-A0B1-BB2E9C15B2DC}" type="presParOf" srcId="{13323B0B-1AD2-4EA6-8E21-41D936551A30}" destId="{BF504F67-A979-4CA7-89D2-A7A45DBD57CD}" srcOrd="3" destOrd="0" presId="urn:microsoft.com/office/officeart/2018/2/layout/IconVerticalSolidList"/>
    <dgm:cxn modelId="{165B509C-007C-41F8-A2D6-09CAEB036ED9}" type="presParOf" srcId="{9D25A68C-BA69-42A8-9999-234109DCB591}" destId="{E7451F3E-8BEE-4C90-BB9A-4E518DB005C7}" srcOrd="3" destOrd="0" presId="urn:microsoft.com/office/officeart/2018/2/layout/IconVerticalSolidList"/>
    <dgm:cxn modelId="{F78B5815-3F51-4897-8161-A49D3066F517}" type="presParOf" srcId="{9D25A68C-BA69-42A8-9999-234109DCB591}" destId="{C30314B6-D7CC-4166-B29A-CBD4D7D4FA2F}" srcOrd="4" destOrd="0" presId="urn:microsoft.com/office/officeart/2018/2/layout/IconVerticalSolidList"/>
    <dgm:cxn modelId="{30F61555-8774-4DDA-9367-1C9E1BB0AC41}" type="presParOf" srcId="{C30314B6-D7CC-4166-B29A-CBD4D7D4FA2F}" destId="{968281D3-ADD9-4424-9CCC-0EDCFA048785}" srcOrd="0" destOrd="0" presId="urn:microsoft.com/office/officeart/2018/2/layout/IconVerticalSolidList"/>
    <dgm:cxn modelId="{F05DC838-D532-4AD7-A8B8-F8B04F3F7D51}" type="presParOf" srcId="{C30314B6-D7CC-4166-B29A-CBD4D7D4FA2F}" destId="{8AC4F3C6-DC76-41C7-97EC-073B26116DEA}" srcOrd="1" destOrd="0" presId="urn:microsoft.com/office/officeart/2018/2/layout/IconVerticalSolidList"/>
    <dgm:cxn modelId="{94B0D7C3-5487-496B-BB74-AF0A11C19742}" type="presParOf" srcId="{C30314B6-D7CC-4166-B29A-CBD4D7D4FA2F}" destId="{5F5E6712-F29C-48C6-8100-D233C5D6E6CD}" srcOrd="2" destOrd="0" presId="urn:microsoft.com/office/officeart/2018/2/layout/IconVerticalSolidList"/>
    <dgm:cxn modelId="{A7A22004-3962-4119-A1B9-632FA0364D5F}" type="presParOf" srcId="{C30314B6-D7CC-4166-B29A-CBD4D7D4FA2F}" destId="{DF28D7AA-D43E-458D-BCD6-527A3A6E8AA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1912077-5D85-4E90-A37D-CE46937E5D63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98D6803-7089-42C9-B19E-CDF0A3F886D6}">
      <dgm:prSet/>
      <dgm:spPr/>
      <dgm:t>
        <a:bodyPr/>
        <a:lstStyle/>
        <a:p>
          <a:r>
            <a:rPr lang="en-US" dirty="0"/>
            <a:t>Lack </a:t>
          </a:r>
          <a:r>
            <a:rPr lang="en-US"/>
            <a:t>of coverage?</a:t>
          </a:r>
          <a:endParaRPr lang="en-US" dirty="0"/>
        </a:p>
      </dgm:t>
    </dgm:pt>
    <dgm:pt modelId="{A26C0962-FEC5-40A9-84FF-72D800473C10}" type="parTrans" cxnId="{766EBB48-9272-4EC4-B652-B7AF71077A0A}">
      <dgm:prSet/>
      <dgm:spPr/>
      <dgm:t>
        <a:bodyPr/>
        <a:lstStyle/>
        <a:p>
          <a:endParaRPr lang="en-US"/>
        </a:p>
      </dgm:t>
    </dgm:pt>
    <dgm:pt modelId="{4AFC3661-8ED4-4370-A05B-547EB4C82438}" type="sibTrans" cxnId="{766EBB48-9272-4EC4-B652-B7AF71077A0A}">
      <dgm:prSet/>
      <dgm:spPr/>
      <dgm:t>
        <a:bodyPr/>
        <a:lstStyle/>
        <a:p>
          <a:endParaRPr lang="en-US"/>
        </a:p>
      </dgm:t>
    </dgm:pt>
    <dgm:pt modelId="{04A5B4BB-74E2-48A7-9C1E-8A055410A11A}">
      <dgm:prSet/>
      <dgm:spPr/>
      <dgm:t>
        <a:bodyPr/>
        <a:lstStyle/>
        <a:p>
          <a:r>
            <a:rPr lang="en-US" dirty="0"/>
            <a:t>Lack of asset-specific rules, including on conflict of laws?</a:t>
          </a:r>
        </a:p>
      </dgm:t>
    </dgm:pt>
    <dgm:pt modelId="{A877EEEC-01AC-488A-9A2C-298A000F31EA}" type="parTrans" cxnId="{81A2A9EB-2CED-4672-8910-080722519CF6}">
      <dgm:prSet/>
      <dgm:spPr/>
      <dgm:t>
        <a:bodyPr/>
        <a:lstStyle/>
        <a:p>
          <a:endParaRPr lang="en-US"/>
        </a:p>
      </dgm:t>
    </dgm:pt>
    <dgm:pt modelId="{A02E3A99-ED06-4D3A-BD5D-0F72B43128E2}" type="sibTrans" cxnId="{81A2A9EB-2CED-4672-8910-080722519CF6}">
      <dgm:prSet/>
      <dgm:spPr/>
      <dgm:t>
        <a:bodyPr/>
        <a:lstStyle/>
        <a:p>
          <a:endParaRPr lang="en-US"/>
        </a:p>
      </dgm:t>
    </dgm:pt>
    <dgm:pt modelId="{F3CEB7F9-B9CF-4478-A198-1DF5B5D253FA}">
      <dgm:prSet/>
      <dgm:spPr/>
      <dgm:t>
        <a:bodyPr/>
        <a:lstStyle/>
        <a:p>
          <a:r>
            <a:rPr lang="en-US" dirty="0"/>
            <a:t>What guidance might be valuable for States?</a:t>
          </a:r>
        </a:p>
      </dgm:t>
    </dgm:pt>
    <dgm:pt modelId="{BEB61DAA-56C6-496A-B087-CFB2B5CA0E21}" type="parTrans" cxnId="{CB6225EE-980D-46E8-8DD1-9FF6AB568FC1}">
      <dgm:prSet/>
      <dgm:spPr/>
      <dgm:t>
        <a:bodyPr/>
        <a:lstStyle/>
        <a:p>
          <a:endParaRPr lang="en-US"/>
        </a:p>
      </dgm:t>
    </dgm:pt>
    <dgm:pt modelId="{5EB09945-D27C-4FE5-A930-437715CCB837}" type="sibTrans" cxnId="{CB6225EE-980D-46E8-8DD1-9FF6AB568FC1}">
      <dgm:prSet/>
      <dgm:spPr/>
      <dgm:t>
        <a:bodyPr/>
        <a:lstStyle/>
        <a:p>
          <a:endParaRPr lang="en-US"/>
        </a:p>
      </dgm:t>
    </dgm:pt>
    <dgm:pt modelId="{1E1DA2F0-FBF7-1444-B0F4-4CAEE75A5173}">
      <dgm:prSet/>
      <dgm:spPr/>
      <dgm:t>
        <a:bodyPr/>
        <a:lstStyle/>
        <a:p>
          <a:r>
            <a:rPr lang="en-US" dirty="0"/>
            <a:t>How to create a coherent legal framework?</a:t>
          </a:r>
        </a:p>
      </dgm:t>
    </dgm:pt>
    <dgm:pt modelId="{B043A2E9-D67E-8046-A0B2-11A7C510012B}" type="parTrans" cxnId="{DB56E0F0-CE45-BE43-AC0A-EB82FC37D84D}">
      <dgm:prSet/>
      <dgm:spPr/>
      <dgm:t>
        <a:bodyPr/>
        <a:lstStyle/>
        <a:p>
          <a:endParaRPr lang="en-GB"/>
        </a:p>
      </dgm:t>
    </dgm:pt>
    <dgm:pt modelId="{3CF13366-C7A1-5844-8990-6AF6DEF25F4B}" type="sibTrans" cxnId="{DB56E0F0-CE45-BE43-AC0A-EB82FC37D84D}">
      <dgm:prSet/>
      <dgm:spPr/>
      <dgm:t>
        <a:bodyPr/>
        <a:lstStyle/>
        <a:p>
          <a:endParaRPr lang="en-GB"/>
        </a:p>
      </dgm:t>
    </dgm:pt>
    <dgm:pt modelId="{AD942CC6-5080-1945-890F-E764BC377138}">
      <dgm:prSet/>
      <dgm:spPr/>
      <dgm:t>
        <a:bodyPr/>
        <a:lstStyle/>
        <a:p>
          <a:r>
            <a:rPr lang="en-US" dirty="0"/>
            <a:t>How to enable specific supply chain products?</a:t>
          </a:r>
        </a:p>
      </dgm:t>
    </dgm:pt>
    <dgm:pt modelId="{7765AFB1-4CE2-414E-B09B-EFC0482D4127}" type="parTrans" cxnId="{6B81F642-E402-4A4B-B076-4E50F15CF6E4}">
      <dgm:prSet/>
      <dgm:spPr/>
      <dgm:t>
        <a:bodyPr/>
        <a:lstStyle/>
        <a:p>
          <a:endParaRPr lang="en-GB"/>
        </a:p>
      </dgm:t>
    </dgm:pt>
    <dgm:pt modelId="{6885690C-ABC0-E54C-8C2A-CB8E7F3C8585}" type="sibTrans" cxnId="{6B81F642-E402-4A4B-B076-4E50F15CF6E4}">
      <dgm:prSet/>
      <dgm:spPr/>
      <dgm:t>
        <a:bodyPr/>
        <a:lstStyle/>
        <a:p>
          <a:endParaRPr lang="en-GB"/>
        </a:p>
      </dgm:t>
    </dgm:pt>
    <dgm:pt modelId="{05E7CEB6-6CB1-7445-8B91-C45F49689922}">
      <dgm:prSet/>
      <dgm:spPr/>
      <dgm:t>
        <a:bodyPr/>
        <a:lstStyle/>
        <a:p>
          <a:r>
            <a:rPr lang="en-US" dirty="0"/>
            <a:t>Desirability to introduce changes affecting the MLST implementation?</a:t>
          </a:r>
        </a:p>
      </dgm:t>
    </dgm:pt>
    <dgm:pt modelId="{6ACABB05-6565-4248-A25F-8C2CCA7545D4}" type="parTrans" cxnId="{DF22C646-412A-C34D-9DBB-134F0A0EF22E}">
      <dgm:prSet/>
      <dgm:spPr/>
      <dgm:t>
        <a:bodyPr/>
        <a:lstStyle/>
        <a:p>
          <a:endParaRPr lang="en-GB"/>
        </a:p>
      </dgm:t>
    </dgm:pt>
    <dgm:pt modelId="{10FA6D3D-A293-7A46-A807-9AE6BA7A7BD1}" type="sibTrans" cxnId="{DF22C646-412A-C34D-9DBB-134F0A0EF22E}">
      <dgm:prSet/>
      <dgm:spPr/>
      <dgm:t>
        <a:bodyPr/>
        <a:lstStyle/>
        <a:p>
          <a:endParaRPr lang="en-GB"/>
        </a:p>
      </dgm:t>
    </dgm:pt>
    <dgm:pt modelId="{28B8F721-757B-954B-B7EA-3FD585AE052F}" type="pres">
      <dgm:prSet presAssocID="{21912077-5D85-4E90-A37D-CE46937E5D63}" presName="linear" presStyleCnt="0">
        <dgm:presLayoutVars>
          <dgm:animLvl val="lvl"/>
          <dgm:resizeHandles val="exact"/>
        </dgm:presLayoutVars>
      </dgm:prSet>
      <dgm:spPr/>
    </dgm:pt>
    <dgm:pt modelId="{609A9F0F-2DCC-BC41-8C98-C0909D07EAB3}" type="pres">
      <dgm:prSet presAssocID="{398D6803-7089-42C9-B19E-CDF0A3F886D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DDF590A-7E49-8244-AAC8-B175293EDCE9}" type="pres">
      <dgm:prSet presAssocID="{4AFC3661-8ED4-4370-A05B-547EB4C82438}" presName="spacer" presStyleCnt="0"/>
      <dgm:spPr/>
    </dgm:pt>
    <dgm:pt modelId="{A3FA5C62-714C-9A43-9888-AEE8C8AFDF2D}" type="pres">
      <dgm:prSet presAssocID="{04A5B4BB-74E2-48A7-9C1E-8A055410A11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1CDC5BE-4E58-2F4C-8A1E-93C05EB77622}" type="pres">
      <dgm:prSet presAssocID="{A02E3A99-ED06-4D3A-BD5D-0F72B43128E2}" presName="spacer" presStyleCnt="0"/>
      <dgm:spPr/>
    </dgm:pt>
    <dgm:pt modelId="{BCD34543-222A-1E46-9CB2-E0EFAE197AC2}" type="pres">
      <dgm:prSet presAssocID="{F3CEB7F9-B9CF-4478-A198-1DF5B5D253FA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71E8A35D-0C4A-534B-AAEB-B3B5941CFFE6}" type="pres">
      <dgm:prSet presAssocID="{F3CEB7F9-B9CF-4478-A198-1DF5B5D253FA}" presName="childText" presStyleLbl="revTx" presStyleIdx="0" presStyleCnt="1" custLinFactNeighborX="-175">
        <dgm:presLayoutVars>
          <dgm:bulletEnabled val="1"/>
        </dgm:presLayoutVars>
      </dgm:prSet>
      <dgm:spPr/>
    </dgm:pt>
  </dgm:ptLst>
  <dgm:cxnLst>
    <dgm:cxn modelId="{158B1509-F28D-C34F-8C1D-568F5EC7361C}" type="presOf" srcId="{AD942CC6-5080-1945-890F-E764BC377138}" destId="{71E8A35D-0C4A-534B-AAEB-B3B5941CFFE6}" srcOrd="0" destOrd="2" presId="urn:microsoft.com/office/officeart/2005/8/layout/vList2"/>
    <dgm:cxn modelId="{1DFC6011-1683-9041-A2EA-335D3931D089}" type="presOf" srcId="{1E1DA2F0-FBF7-1444-B0F4-4CAEE75A5173}" destId="{71E8A35D-0C4A-534B-AAEB-B3B5941CFFE6}" srcOrd="0" destOrd="1" presId="urn:microsoft.com/office/officeart/2005/8/layout/vList2"/>
    <dgm:cxn modelId="{D115E21F-CDBC-1947-9FC3-453E0E1B81F9}" type="presOf" srcId="{F3CEB7F9-B9CF-4478-A198-1DF5B5D253FA}" destId="{BCD34543-222A-1E46-9CB2-E0EFAE197AC2}" srcOrd="0" destOrd="0" presId="urn:microsoft.com/office/officeart/2005/8/layout/vList2"/>
    <dgm:cxn modelId="{13D05127-225F-0542-9664-A90B3F8F6A4E}" type="presOf" srcId="{04A5B4BB-74E2-48A7-9C1E-8A055410A11A}" destId="{A3FA5C62-714C-9A43-9888-AEE8C8AFDF2D}" srcOrd="0" destOrd="0" presId="urn:microsoft.com/office/officeart/2005/8/layout/vList2"/>
    <dgm:cxn modelId="{F03F6B3E-2941-DA42-9641-267A9DD92CBC}" type="presOf" srcId="{21912077-5D85-4E90-A37D-CE46937E5D63}" destId="{28B8F721-757B-954B-B7EA-3FD585AE052F}" srcOrd="0" destOrd="0" presId="urn:microsoft.com/office/officeart/2005/8/layout/vList2"/>
    <dgm:cxn modelId="{6B81F642-E402-4A4B-B076-4E50F15CF6E4}" srcId="{F3CEB7F9-B9CF-4478-A198-1DF5B5D253FA}" destId="{AD942CC6-5080-1945-890F-E764BC377138}" srcOrd="2" destOrd="0" parTransId="{7765AFB1-4CE2-414E-B09B-EFC0482D4127}" sibTransId="{6885690C-ABC0-E54C-8C2A-CB8E7F3C8585}"/>
    <dgm:cxn modelId="{DF22C646-412A-C34D-9DBB-134F0A0EF22E}" srcId="{F3CEB7F9-B9CF-4478-A198-1DF5B5D253FA}" destId="{05E7CEB6-6CB1-7445-8B91-C45F49689922}" srcOrd="0" destOrd="0" parTransId="{6ACABB05-6565-4248-A25F-8C2CCA7545D4}" sibTransId="{10FA6D3D-A293-7A46-A807-9AE6BA7A7BD1}"/>
    <dgm:cxn modelId="{766EBB48-9272-4EC4-B652-B7AF71077A0A}" srcId="{21912077-5D85-4E90-A37D-CE46937E5D63}" destId="{398D6803-7089-42C9-B19E-CDF0A3F886D6}" srcOrd="0" destOrd="0" parTransId="{A26C0962-FEC5-40A9-84FF-72D800473C10}" sibTransId="{4AFC3661-8ED4-4370-A05B-547EB4C82438}"/>
    <dgm:cxn modelId="{0707E19A-5BEA-104A-964C-DEB984EEAA51}" type="presOf" srcId="{05E7CEB6-6CB1-7445-8B91-C45F49689922}" destId="{71E8A35D-0C4A-534B-AAEB-B3B5941CFFE6}" srcOrd="0" destOrd="0" presId="urn:microsoft.com/office/officeart/2005/8/layout/vList2"/>
    <dgm:cxn modelId="{81A2A9EB-2CED-4672-8910-080722519CF6}" srcId="{21912077-5D85-4E90-A37D-CE46937E5D63}" destId="{04A5B4BB-74E2-48A7-9C1E-8A055410A11A}" srcOrd="1" destOrd="0" parTransId="{A877EEEC-01AC-488A-9A2C-298A000F31EA}" sibTransId="{A02E3A99-ED06-4D3A-BD5D-0F72B43128E2}"/>
    <dgm:cxn modelId="{CB6225EE-980D-46E8-8DD1-9FF6AB568FC1}" srcId="{21912077-5D85-4E90-A37D-CE46937E5D63}" destId="{F3CEB7F9-B9CF-4478-A198-1DF5B5D253FA}" srcOrd="2" destOrd="0" parTransId="{BEB61DAA-56C6-496A-B087-CFB2B5CA0E21}" sibTransId="{5EB09945-D27C-4FE5-A930-437715CCB837}"/>
    <dgm:cxn modelId="{97E28FF0-6248-FD45-9FC9-777C1CFC85BC}" type="presOf" srcId="{398D6803-7089-42C9-B19E-CDF0A3F886D6}" destId="{609A9F0F-2DCC-BC41-8C98-C0909D07EAB3}" srcOrd="0" destOrd="0" presId="urn:microsoft.com/office/officeart/2005/8/layout/vList2"/>
    <dgm:cxn modelId="{DB56E0F0-CE45-BE43-AC0A-EB82FC37D84D}" srcId="{F3CEB7F9-B9CF-4478-A198-1DF5B5D253FA}" destId="{1E1DA2F0-FBF7-1444-B0F4-4CAEE75A5173}" srcOrd="1" destOrd="0" parTransId="{B043A2E9-D67E-8046-A0B2-11A7C510012B}" sibTransId="{3CF13366-C7A1-5844-8990-6AF6DEF25F4B}"/>
    <dgm:cxn modelId="{BB8F81D3-8903-7A45-9D8D-1F1964949CC6}" type="presParOf" srcId="{28B8F721-757B-954B-B7EA-3FD585AE052F}" destId="{609A9F0F-2DCC-BC41-8C98-C0909D07EAB3}" srcOrd="0" destOrd="0" presId="urn:microsoft.com/office/officeart/2005/8/layout/vList2"/>
    <dgm:cxn modelId="{B93400B0-FB6E-B445-8E71-4BDE63D193FB}" type="presParOf" srcId="{28B8F721-757B-954B-B7EA-3FD585AE052F}" destId="{8DDF590A-7E49-8244-AAC8-B175293EDCE9}" srcOrd="1" destOrd="0" presId="urn:microsoft.com/office/officeart/2005/8/layout/vList2"/>
    <dgm:cxn modelId="{BF50A362-9143-0147-9975-2D71C7207717}" type="presParOf" srcId="{28B8F721-757B-954B-B7EA-3FD585AE052F}" destId="{A3FA5C62-714C-9A43-9888-AEE8C8AFDF2D}" srcOrd="2" destOrd="0" presId="urn:microsoft.com/office/officeart/2005/8/layout/vList2"/>
    <dgm:cxn modelId="{8C18D97C-FC95-D449-8E12-0CB82D9553AB}" type="presParOf" srcId="{28B8F721-757B-954B-B7EA-3FD585AE052F}" destId="{11CDC5BE-4E58-2F4C-8A1E-93C05EB77622}" srcOrd="3" destOrd="0" presId="urn:microsoft.com/office/officeart/2005/8/layout/vList2"/>
    <dgm:cxn modelId="{AF5027B6-29AD-C745-A087-414D76ADD6A8}" type="presParOf" srcId="{28B8F721-757B-954B-B7EA-3FD585AE052F}" destId="{BCD34543-222A-1E46-9CB2-E0EFAE197AC2}" srcOrd="4" destOrd="0" presId="urn:microsoft.com/office/officeart/2005/8/layout/vList2"/>
    <dgm:cxn modelId="{CB03FA68-E5D9-1C40-9D70-326AB0EC9523}" type="presParOf" srcId="{28B8F721-757B-954B-B7EA-3FD585AE052F}" destId="{71E8A35D-0C4A-534B-AAEB-B3B5941CFFE6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7FFCEE-BFA6-CE4F-851A-F7111135945B}">
      <dsp:nvSpPr>
        <dsp:cNvPr id="0" name=""/>
        <dsp:cNvSpPr/>
      </dsp:nvSpPr>
      <dsp:spPr>
        <a:xfrm>
          <a:off x="2878" y="0"/>
          <a:ext cx="5602136" cy="3566160"/>
        </a:xfrm>
        <a:prstGeom prst="homePlate">
          <a:avLst>
            <a:gd name="adj" fmla="val 2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8806" tIns="81280" rIns="955223" bIns="8128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Defined and specific rules 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/>
            <a:t>Receivables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/>
            <a:t>Negotiable instruments 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/>
            <a:t>Money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/>
            <a:t>Bank accounts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/>
            <a:t>Non-intermediated securities</a:t>
          </a:r>
        </a:p>
      </dsp:txBody>
      <dsp:txXfrm>
        <a:off x="2878" y="0"/>
        <a:ext cx="5156366" cy="3566160"/>
      </dsp:txXfrm>
    </dsp:sp>
    <dsp:sp modelId="{553A3749-0BFE-BC49-A11D-8857A57AE615}">
      <dsp:nvSpPr>
        <dsp:cNvPr id="0" name=""/>
        <dsp:cNvSpPr/>
      </dsp:nvSpPr>
      <dsp:spPr>
        <a:xfrm>
          <a:off x="4251154" y="0"/>
          <a:ext cx="5865326" cy="3566160"/>
        </a:xfrm>
        <a:prstGeom prst="chevron">
          <a:avLst>
            <a:gd name="adj" fmla="val 2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8806" tIns="81280" rIns="238806" bIns="8128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Expressly excluded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/>
            <a:t>Independent undertakings 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/>
            <a:t>Intermediated securities 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kern="1200" dirty="0"/>
            <a:t>Payment rights arising from financial contracts</a:t>
          </a:r>
        </a:p>
      </dsp:txBody>
      <dsp:txXfrm>
        <a:off x="5142694" y="0"/>
        <a:ext cx="4082246" cy="35661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819559-E01A-459D-B3B6-BFA1FF0317A7}">
      <dsp:nvSpPr>
        <dsp:cNvPr id="0" name=""/>
        <dsp:cNvSpPr/>
      </dsp:nvSpPr>
      <dsp:spPr>
        <a:xfrm>
          <a:off x="0" y="4513"/>
          <a:ext cx="10515600" cy="98700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0A5B4F-D0CA-4752-A4F3-506CB0849715}">
      <dsp:nvSpPr>
        <dsp:cNvPr id="0" name=""/>
        <dsp:cNvSpPr/>
      </dsp:nvSpPr>
      <dsp:spPr>
        <a:xfrm>
          <a:off x="298570" y="226590"/>
          <a:ext cx="542855" cy="54285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DC70DD-3B48-45AC-8064-174D9D09D5DB}">
      <dsp:nvSpPr>
        <dsp:cNvPr id="0" name=""/>
        <dsp:cNvSpPr/>
      </dsp:nvSpPr>
      <dsp:spPr>
        <a:xfrm>
          <a:off x="1139996" y="4513"/>
          <a:ext cx="4732020" cy="987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459" tIns="104459" rIns="104459" bIns="104459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UNCITRAL Model Law on Electronic Transferable Records (MLETR) enables</a:t>
          </a:r>
        </a:p>
      </dsp:txBody>
      <dsp:txXfrm>
        <a:off x="1139996" y="4513"/>
        <a:ext cx="4732020" cy="987009"/>
      </dsp:txXfrm>
    </dsp:sp>
    <dsp:sp modelId="{47B9A2C1-8C34-4A18-85B5-F3A50FD6EF65}">
      <dsp:nvSpPr>
        <dsp:cNvPr id="0" name=""/>
        <dsp:cNvSpPr/>
      </dsp:nvSpPr>
      <dsp:spPr>
        <a:xfrm>
          <a:off x="5872016" y="4513"/>
          <a:ext cx="4642469" cy="987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459" tIns="104459" rIns="104459" bIns="104459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Electronic negotiable instruments </a:t>
          </a:r>
        </a:p>
      </dsp:txBody>
      <dsp:txXfrm>
        <a:off x="5872016" y="4513"/>
        <a:ext cx="4642469" cy="987009"/>
      </dsp:txXfrm>
    </dsp:sp>
    <dsp:sp modelId="{6A0B1E9F-9F27-43A8-A812-16E14457A637}">
      <dsp:nvSpPr>
        <dsp:cNvPr id="0" name=""/>
        <dsp:cNvSpPr/>
      </dsp:nvSpPr>
      <dsp:spPr>
        <a:xfrm>
          <a:off x="0" y="1238276"/>
          <a:ext cx="10515600" cy="187478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BDD40F-E1ED-4BB8-B653-F0AB58ED53C5}">
      <dsp:nvSpPr>
        <dsp:cNvPr id="0" name=""/>
        <dsp:cNvSpPr/>
      </dsp:nvSpPr>
      <dsp:spPr>
        <a:xfrm>
          <a:off x="298570" y="1904241"/>
          <a:ext cx="542855" cy="54285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3ECBCA-5C64-433A-8046-017BB9FF8E9A}">
      <dsp:nvSpPr>
        <dsp:cNvPr id="0" name=""/>
        <dsp:cNvSpPr/>
      </dsp:nvSpPr>
      <dsp:spPr>
        <a:xfrm>
          <a:off x="1139996" y="1682164"/>
          <a:ext cx="4732020" cy="987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459" tIns="104459" rIns="104459" bIns="104459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UNIDROIT Principles on Digital Assets and Private Law (DAPL) enables</a:t>
          </a:r>
        </a:p>
      </dsp:txBody>
      <dsp:txXfrm>
        <a:off x="1139996" y="1682164"/>
        <a:ext cx="4732020" cy="987009"/>
      </dsp:txXfrm>
    </dsp:sp>
    <dsp:sp modelId="{4B0B0609-F2F7-4157-9694-E8F76F7F80EE}">
      <dsp:nvSpPr>
        <dsp:cNvPr id="0" name=""/>
        <dsp:cNvSpPr/>
      </dsp:nvSpPr>
      <dsp:spPr>
        <a:xfrm>
          <a:off x="5872016" y="1390561"/>
          <a:ext cx="4642469" cy="1570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459" tIns="104459" rIns="104459" bIns="104459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Linked digital assets, such as digital invoices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Digital assets, such as cryptocurrencies</a:t>
          </a: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Central Bank Digital Currencies</a:t>
          </a:r>
        </a:p>
      </dsp:txBody>
      <dsp:txXfrm>
        <a:off x="5872016" y="1390561"/>
        <a:ext cx="4642469" cy="1570214"/>
      </dsp:txXfrm>
    </dsp:sp>
    <dsp:sp modelId="{664AD1A7-D824-450D-8AFA-347A581C6594}">
      <dsp:nvSpPr>
        <dsp:cNvPr id="0" name=""/>
        <dsp:cNvSpPr/>
      </dsp:nvSpPr>
      <dsp:spPr>
        <a:xfrm>
          <a:off x="0" y="3359814"/>
          <a:ext cx="10515600" cy="98700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6ECCA7-6DA6-4ABA-A047-2B1DCFDB6F91}">
      <dsp:nvSpPr>
        <dsp:cNvPr id="0" name=""/>
        <dsp:cNvSpPr/>
      </dsp:nvSpPr>
      <dsp:spPr>
        <a:xfrm>
          <a:off x="298570" y="3581891"/>
          <a:ext cx="542855" cy="54285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93CB5E-48B4-4503-90E7-D056264AE517}">
      <dsp:nvSpPr>
        <dsp:cNvPr id="0" name=""/>
        <dsp:cNvSpPr/>
      </dsp:nvSpPr>
      <dsp:spPr>
        <a:xfrm>
          <a:off x="1139996" y="3359814"/>
          <a:ext cx="4732020" cy="987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459" tIns="104459" rIns="104459" bIns="104459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ICC Uniform Rules for Digital Trade Transactions (URDTT) enables</a:t>
          </a:r>
        </a:p>
      </dsp:txBody>
      <dsp:txXfrm>
        <a:off x="1139996" y="3359814"/>
        <a:ext cx="4732020" cy="987009"/>
      </dsp:txXfrm>
    </dsp:sp>
    <dsp:sp modelId="{E4F2BA69-4379-4557-8A6B-561F6375ACF2}">
      <dsp:nvSpPr>
        <dsp:cNvPr id="0" name=""/>
        <dsp:cNvSpPr/>
      </dsp:nvSpPr>
      <dsp:spPr>
        <a:xfrm>
          <a:off x="5872016" y="3359814"/>
          <a:ext cx="4642469" cy="987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459" tIns="104459" rIns="104459" bIns="104459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Payment obligation</a:t>
          </a:r>
        </a:p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FSP payment undertaking </a:t>
          </a:r>
        </a:p>
      </dsp:txBody>
      <dsp:txXfrm>
        <a:off x="5872016" y="3359814"/>
        <a:ext cx="4642469" cy="9870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3D7FF7-A20D-4742-AB15-6C95DBBCCAAA}">
      <dsp:nvSpPr>
        <dsp:cNvPr id="0" name=""/>
        <dsp:cNvSpPr/>
      </dsp:nvSpPr>
      <dsp:spPr>
        <a:xfrm>
          <a:off x="0" y="671"/>
          <a:ext cx="6263640" cy="15723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68A39B-041B-489C-BC96-94A17F190565}">
      <dsp:nvSpPr>
        <dsp:cNvPr id="0" name=""/>
        <dsp:cNvSpPr/>
      </dsp:nvSpPr>
      <dsp:spPr>
        <a:xfrm>
          <a:off x="475646" y="354458"/>
          <a:ext cx="864811" cy="86481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221745-97EC-450B-B3CA-D59DC93F7F31}">
      <dsp:nvSpPr>
        <dsp:cNvPr id="0" name=""/>
        <dsp:cNvSpPr/>
      </dsp:nvSpPr>
      <dsp:spPr>
        <a:xfrm>
          <a:off x="1816103" y="671"/>
          <a:ext cx="4447536" cy="1572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411" tIns="166411" rIns="166411" bIns="16641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Electronically recorded monetary claims (2006 Japanese law)</a:t>
          </a:r>
        </a:p>
      </dsp:txBody>
      <dsp:txXfrm>
        <a:off x="1816103" y="671"/>
        <a:ext cx="4447536" cy="1572384"/>
      </dsp:txXfrm>
    </dsp:sp>
    <dsp:sp modelId="{58B095BA-5332-4D2E-956D-4E9555FBD591}">
      <dsp:nvSpPr>
        <dsp:cNvPr id="0" name=""/>
        <dsp:cNvSpPr/>
      </dsp:nvSpPr>
      <dsp:spPr>
        <a:xfrm>
          <a:off x="0" y="1966151"/>
          <a:ext cx="6263640" cy="15723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1AA1EA-3D47-4E02-B14F-7001657AA490}">
      <dsp:nvSpPr>
        <dsp:cNvPr id="0" name=""/>
        <dsp:cNvSpPr/>
      </dsp:nvSpPr>
      <dsp:spPr>
        <a:xfrm>
          <a:off x="475646" y="2319938"/>
          <a:ext cx="864811" cy="86481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504F67-A979-4CA7-89D2-A7A45DBD57CD}">
      <dsp:nvSpPr>
        <dsp:cNvPr id="0" name=""/>
        <dsp:cNvSpPr/>
      </dsp:nvSpPr>
      <dsp:spPr>
        <a:xfrm>
          <a:off x="1816103" y="1966151"/>
          <a:ext cx="4447536" cy="1572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411" tIns="166411" rIns="166411" bIns="16641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Negotiable electronic invoices (2010 Peruvian law)</a:t>
          </a:r>
        </a:p>
      </dsp:txBody>
      <dsp:txXfrm>
        <a:off x="1816103" y="1966151"/>
        <a:ext cx="4447536" cy="1572384"/>
      </dsp:txXfrm>
    </dsp:sp>
    <dsp:sp modelId="{968281D3-ADD9-4424-9CCC-0EDCFA048785}">
      <dsp:nvSpPr>
        <dsp:cNvPr id="0" name=""/>
        <dsp:cNvSpPr/>
      </dsp:nvSpPr>
      <dsp:spPr>
        <a:xfrm>
          <a:off x="0" y="3931632"/>
          <a:ext cx="6263640" cy="157238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C4F3C6-DC76-41C7-97EC-073B26116DEA}">
      <dsp:nvSpPr>
        <dsp:cNvPr id="0" name=""/>
        <dsp:cNvSpPr/>
      </dsp:nvSpPr>
      <dsp:spPr>
        <a:xfrm>
          <a:off x="475646" y="4285418"/>
          <a:ext cx="864811" cy="86481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28D7AA-D43E-458D-BCD6-527A3A6E8AA8}">
      <dsp:nvSpPr>
        <dsp:cNvPr id="0" name=""/>
        <dsp:cNvSpPr/>
      </dsp:nvSpPr>
      <dsp:spPr>
        <a:xfrm>
          <a:off x="1816103" y="3931632"/>
          <a:ext cx="4447536" cy="1572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411" tIns="166411" rIns="166411" bIns="16641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Controllable accounts (2022 U.S. law)</a:t>
          </a:r>
        </a:p>
      </dsp:txBody>
      <dsp:txXfrm>
        <a:off x="1816103" y="3931632"/>
        <a:ext cx="4447536" cy="157238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9A9F0F-2DCC-BC41-8C98-C0909D07EAB3}">
      <dsp:nvSpPr>
        <dsp:cNvPr id="0" name=""/>
        <dsp:cNvSpPr/>
      </dsp:nvSpPr>
      <dsp:spPr>
        <a:xfrm>
          <a:off x="0" y="225722"/>
          <a:ext cx="6690517" cy="12776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Lack </a:t>
          </a:r>
          <a:r>
            <a:rPr lang="en-US" sz="3200" kern="1200"/>
            <a:t>of coverage?</a:t>
          </a:r>
          <a:endParaRPr lang="en-US" sz="3200" kern="1200" dirty="0"/>
        </a:p>
      </dsp:txBody>
      <dsp:txXfrm>
        <a:off x="62369" y="288091"/>
        <a:ext cx="6565779" cy="1152902"/>
      </dsp:txXfrm>
    </dsp:sp>
    <dsp:sp modelId="{A3FA5C62-714C-9A43-9888-AEE8C8AFDF2D}">
      <dsp:nvSpPr>
        <dsp:cNvPr id="0" name=""/>
        <dsp:cNvSpPr/>
      </dsp:nvSpPr>
      <dsp:spPr>
        <a:xfrm>
          <a:off x="0" y="1595522"/>
          <a:ext cx="6690517" cy="1277640"/>
        </a:xfrm>
        <a:prstGeom prst="roundRect">
          <a:avLst/>
        </a:prstGeom>
        <a:solidFill>
          <a:schemeClr val="accent2">
            <a:hueOff val="3221806"/>
            <a:satOff val="-9246"/>
            <a:lumOff val="-1480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Lack of asset-specific rules, including on conflict of laws?</a:t>
          </a:r>
        </a:p>
      </dsp:txBody>
      <dsp:txXfrm>
        <a:off x="62369" y="1657891"/>
        <a:ext cx="6565779" cy="1152902"/>
      </dsp:txXfrm>
    </dsp:sp>
    <dsp:sp modelId="{BCD34543-222A-1E46-9CB2-E0EFAE197AC2}">
      <dsp:nvSpPr>
        <dsp:cNvPr id="0" name=""/>
        <dsp:cNvSpPr/>
      </dsp:nvSpPr>
      <dsp:spPr>
        <a:xfrm>
          <a:off x="0" y="2965322"/>
          <a:ext cx="6690517" cy="1277640"/>
        </a:xfrm>
        <a:prstGeom prst="roundRect">
          <a:avLst/>
        </a:prstGeom>
        <a:solidFill>
          <a:schemeClr val="accent2">
            <a:hueOff val="6443612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What guidance might be valuable for States?</a:t>
          </a:r>
        </a:p>
      </dsp:txBody>
      <dsp:txXfrm>
        <a:off x="62369" y="3027691"/>
        <a:ext cx="6565779" cy="1152902"/>
      </dsp:txXfrm>
    </dsp:sp>
    <dsp:sp modelId="{71E8A35D-0C4A-534B-AAEB-B3B5941CFFE6}">
      <dsp:nvSpPr>
        <dsp:cNvPr id="0" name=""/>
        <dsp:cNvSpPr/>
      </dsp:nvSpPr>
      <dsp:spPr>
        <a:xfrm>
          <a:off x="0" y="4242962"/>
          <a:ext cx="6690517" cy="1987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2424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 dirty="0"/>
            <a:t>Desirability to introduce changes affecting the MLST implementation?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 dirty="0"/>
            <a:t>How to create a coherent legal framework?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 dirty="0"/>
            <a:t>How to enable specific supply chain products?</a:t>
          </a:r>
        </a:p>
      </dsp:txBody>
      <dsp:txXfrm>
        <a:off x="0" y="4242962"/>
        <a:ext cx="6690517" cy="19872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C62C03-E715-014F-B3A7-0DEDB8592CC8}" type="datetimeFigureOut">
              <a:rPr lang="en-US" smtClean="0"/>
              <a:t>2/12/25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A2890C-6DDC-0943-8777-B0A83F17C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876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A2890C-6DDC-0943-8777-B0A83F17C91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499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321AE-EA5A-E9EC-96C6-A886EFF18A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958CC2-174A-2EFA-0F76-F674DD5779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C0853D-7865-EB63-6ECE-1EE544102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A37F-9FB9-B948-B6F3-D9B17C4B5A25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04C1A-6453-8277-FC64-891FD74AD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BA8F5-2A28-98C8-3AF0-D282574C5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1985-B088-2140-AFBB-5F507045B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365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54F45-46E5-B1D4-D738-7E2C9AC12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2AADBF-8179-B657-ECD9-FD77A3DB7B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759D8-E2B5-9542-DB1F-9818DCCCE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A37F-9FB9-B948-B6F3-D9B17C4B5A25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B6BD62-C8DD-9BC5-58A2-1D36C3CB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3F7D5D-E51D-E895-F94E-B4BCF2375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1985-B088-2140-AFBB-5F507045B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929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26FD4D-2B35-2CF5-F8E5-7B2C07A454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0618C1-D1D7-316A-3DD3-E38D179FEF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727A9B-29EC-AC0E-5C26-483850B06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A37F-9FB9-B948-B6F3-D9B17C4B5A25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78769F-C8FF-4D80-84BD-743384C90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8106E8-F82C-2FFA-30E2-9CC936B05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1985-B088-2140-AFBB-5F507045B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358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0CA43-D109-689D-1AA4-8498E1689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AFEEF-FA51-8483-B16A-695153801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B6D8F6-9B85-73F5-FF5C-6CB2F222E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A37F-9FB9-B948-B6F3-D9B17C4B5A25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6B45A-ACB5-0877-4B0E-DF5FAFAB1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D01E57-E929-CC79-AE95-1F5190EFD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1985-B088-2140-AFBB-5F507045B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784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4BFF8-4D70-7707-379C-1F64E623E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E35B9-5303-5251-6660-9D57785B0C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6D2FDC-6A83-E7F6-1325-AC79A3B55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A37F-9FB9-B948-B6F3-D9B17C4B5A25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2350B1-ABFE-CFEF-F094-55FDC46D6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7D5D76-47CA-14A3-F3BF-C7C3056A8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1985-B088-2140-AFBB-5F507045B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96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A2759-59E4-61A7-B09F-148DB23EC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6E22B-F409-DF86-AC1A-92C09C5064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4A7F6F-5A12-6C1D-5494-3EDE451577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C50068-0D26-2707-717E-17DEB6529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A37F-9FB9-B948-B6F3-D9B17C4B5A25}" type="datetimeFigureOut">
              <a:rPr lang="en-US" smtClean="0"/>
              <a:t>2/12/25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DD2F40-BE01-49F9-D282-EED8559A9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5EFEA6-4104-3F57-D99A-28BB27C84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1985-B088-2140-AFBB-5F507045B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821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FDC18-1662-1AC9-3166-2B88B15F0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D2B30E-CE43-929F-8924-573636C1CE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CB8A06-F625-8172-B759-9D82AA5183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B90414-6372-0CE6-FE42-11402668F6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5819C5-83E3-B510-D50F-862B253B68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4EFEEB-D827-C16B-DD5C-6823B49D3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A37F-9FB9-B948-B6F3-D9B17C4B5A25}" type="datetimeFigureOut">
              <a:rPr lang="en-US" smtClean="0"/>
              <a:t>2/12/25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00DA9B-D29C-F23E-CCC3-2D7ACD74C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4A1EBD-A156-0FAF-C331-EB1258303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1985-B088-2140-AFBB-5F507045B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262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68E0C-938B-3ACD-4E9E-0D23DABFC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841FCD-A5AE-03F0-08EA-54B66883D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A37F-9FB9-B948-B6F3-D9B17C4B5A25}" type="datetimeFigureOut">
              <a:rPr lang="en-US" smtClean="0"/>
              <a:t>2/12/25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2FC5DB-80DC-B22D-F331-0367C7EC2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5E21BD-ECBD-FC9B-BB92-9EE6DDEF6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1985-B088-2140-AFBB-5F507045B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465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64E3DA-A24F-4640-96DD-31D3CEEF7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A37F-9FB9-B948-B6F3-D9B17C4B5A25}" type="datetimeFigureOut">
              <a:rPr lang="en-US" smtClean="0"/>
              <a:t>2/12/25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B9C74D-FE64-E514-6F21-50289512A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A489B7-D266-7DCA-5F98-88E97DB58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1985-B088-2140-AFBB-5F507045B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429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79833-0E13-2768-F316-DBFD2E79D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8186C-28C0-4288-34C5-563DECE86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0B73A4-5885-C86A-400B-7D2B9621C9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D2BE3F-6C1F-9408-F2B8-39F21BCB8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A37F-9FB9-B948-B6F3-D9B17C4B5A25}" type="datetimeFigureOut">
              <a:rPr lang="en-US" smtClean="0"/>
              <a:t>2/12/25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2AB5DD-A585-4072-7A01-6FC642CF5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BA96ED-7C5A-E3AE-9C7B-5B2FE8FD9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1985-B088-2140-AFBB-5F507045B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808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8523B-FDF7-C36E-D656-C78422F11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C3EE9D-5B06-5815-BDC1-327C8EF4D5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65BA5D-4DC0-E25F-1B0D-C800F87790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4EF611-E263-4048-D861-0375B57EB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CA37F-9FB9-B948-B6F3-D9B17C4B5A25}" type="datetimeFigureOut">
              <a:rPr lang="en-US" smtClean="0"/>
              <a:t>2/12/25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D128E7-D1C6-5271-A599-F8E115E51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987692-6921-2A90-C881-D38B95F85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1985-B088-2140-AFBB-5F507045B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0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079F46-1610-D798-A1BB-253CA6ADF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AE03DA-D0AC-06B8-86AB-26E8C7789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ACF966-3464-45EC-F8AE-A626FBCE75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2CA37F-9FB9-B948-B6F3-D9B17C4B5A25}" type="datetimeFigureOut">
              <a:rPr lang="en-US" smtClean="0"/>
              <a:t>2/12/25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044AD-8701-3A17-B38D-FF15815972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B7996B-6DD3-3502-4EE2-C50B7B61EE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611985-B088-2140-AFBB-5F507045B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133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Supply Chain Finance, With An Eye On Size">
            <a:extLst>
              <a:ext uri="{FF2B5EF4-FFF2-40B4-BE49-F238E27FC236}">
                <a16:creationId xmlns:a16="http://schemas.microsoft.com/office/drawing/2014/main" id="{956704BF-8298-D59C-C574-C70C51CD83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8233" y="2429021"/>
            <a:ext cx="4164395" cy="2562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Freeform: Shape 1032">
            <a:extLst>
              <a:ext uri="{FF2B5EF4-FFF2-40B4-BE49-F238E27FC236}">
                <a16:creationId xmlns:a16="http://schemas.microsoft.com/office/drawing/2014/main" id="{B9A1D9BC-1455-4308-9ABD-A3F8EDB67A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6068" y="320442"/>
            <a:ext cx="6572492" cy="6212748"/>
          </a:xfrm>
          <a:custGeom>
            <a:avLst/>
            <a:gdLst>
              <a:gd name="connsiteX0" fmla="*/ 0 w 6572492"/>
              <a:gd name="connsiteY0" fmla="*/ 0 h 6212748"/>
              <a:gd name="connsiteX1" fmla="*/ 2248593 w 6572492"/>
              <a:gd name="connsiteY1" fmla="*/ 0 h 6212748"/>
              <a:gd name="connsiteX2" fmla="*/ 2694770 w 6572492"/>
              <a:gd name="connsiteY2" fmla="*/ 0 h 6212748"/>
              <a:gd name="connsiteX3" fmla="*/ 2991094 w 6572492"/>
              <a:gd name="connsiteY3" fmla="*/ 0 h 6212748"/>
              <a:gd name="connsiteX4" fmla="*/ 6572492 w 6572492"/>
              <a:gd name="connsiteY4" fmla="*/ 0 h 6212748"/>
              <a:gd name="connsiteX5" fmla="*/ 6572492 w 6572492"/>
              <a:gd name="connsiteY5" fmla="*/ 2864954 h 6212748"/>
              <a:gd name="connsiteX6" fmla="*/ 3129047 w 6572492"/>
              <a:gd name="connsiteY6" fmla="*/ 6212748 h 6212748"/>
              <a:gd name="connsiteX7" fmla="*/ 2694770 w 6572492"/>
              <a:gd name="connsiteY7" fmla="*/ 6212748 h 6212748"/>
              <a:gd name="connsiteX8" fmla="*/ 2248593 w 6572492"/>
              <a:gd name="connsiteY8" fmla="*/ 6212748 h 6212748"/>
              <a:gd name="connsiteX9" fmla="*/ 0 w 6572492"/>
              <a:gd name="connsiteY9" fmla="*/ 6212748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572492" h="6212748">
                <a:moveTo>
                  <a:pt x="0" y="0"/>
                </a:moveTo>
                <a:lnTo>
                  <a:pt x="2248593" y="0"/>
                </a:lnTo>
                <a:lnTo>
                  <a:pt x="2694770" y="0"/>
                </a:lnTo>
                <a:lnTo>
                  <a:pt x="2991094" y="0"/>
                </a:lnTo>
                <a:lnTo>
                  <a:pt x="6572492" y="0"/>
                </a:lnTo>
                <a:lnTo>
                  <a:pt x="6572492" y="2864954"/>
                </a:lnTo>
                <a:lnTo>
                  <a:pt x="3129047" y="6212748"/>
                </a:lnTo>
                <a:lnTo>
                  <a:pt x="2694770" y="6212748"/>
                </a:lnTo>
                <a:lnTo>
                  <a:pt x="2248593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5" name="Right Triangle 1034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4A62647B-1222-407C-8740-5A497612B1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D747D6-CB8D-B100-94E1-910CC1FF83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6068" y="962526"/>
            <a:ext cx="6239028" cy="3210689"/>
          </a:xfrm>
        </p:spPr>
        <p:txBody>
          <a:bodyPr anchor="b">
            <a:normAutofit/>
          </a:bodyPr>
          <a:lstStyle/>
          <a:p>
            <a:pPr algn="l"/>
            <a:r>
              <a:rPr lang="en-GB" sz="5600" b="0" i="0" u="none" strike="noStrike">
                <a:effectLst/>
                <a:latin typeface="Aptos" panose="020B0004020202020204" pitchFamily="34" charset="0"/>
              </a:rPr>
              <a:t>Rights to Payment in Supply Chain Finance</a:t>
            </a:r>
            <a:endParaRPr lang="en-US" sz="5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002AA5-75B8-9530-A016-BE8D8EE8F1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96068" y="4269462"/>
            <a:ext cx="5787943" cy="1961695"/>
          </a:xfrm>
        </p:spPr>
        <p:txBody>
          <a:bodyPr anchor="t">
            <a:normAutofit lnSpcReduction="10000"/>
          </a:bodyPr>
          <a:lstStyle/>
          <a:p>
            <a:pPr algn="l"/>
            <a:endParaRPr lang="en-US" sz="2000" dirty="0"/>
          </a:p>
          <a:p>
            <a:pPr algn="l"/>
            <a:r>
              <a:rPr lang="en-US" dirty="0"/>
              <a:t>Dr. Marek </a:t>
            </a:r>
            <a:r>
              <a:rPr lang="en-US" dirty="0" err="1"/>
              <a:t>Dubovec</a:t>
            </a:r>
            <a:endParaRPr lang="en-US" dirty="0"/>
          </a:p>
          <a:p>
            <a:pPr algn="l"/>
            <a:r>
              <a:rPr lang="en-US" dirty="0"/>
              <a:t>International Law Institute and</a:t>
            </a:r>
          </a:p>
          <a:p>
            <a:pPr algn="l"/>
            <a:r>
              <a:rPr lang="en-US" dirty="0"/>
              <a:t>James E. Rogers College of Law, University of Arizona</a:t>
            </a:r>
          </a:p>
        </p:txBody>
      </p:sp>
    </p:spTree>
    <p:extLst>
      <p:ext uri="{BB962C8B-B14F-4D97-AF65-F5344CB8AC3E}">
        <p14:creationId xmlns:p14="http://schemas.microsoft.com/office/powerpoint/2010/main" val="2832998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345A976A-8DE3-4B67-B94B-2044FDD128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EAAA1B9-2DDB-49C9-A037-A523D2F13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8304C5-215F-2548-7EEC-219BBF464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57200"/>
            <a:ext cx="10579608" cy="1188720"/>
          </a:xfrm>
        </p:spPr>
        <p:txBody>
          <a:bodyPr>
            <a:normAutofit/>
          </a:bodyPr>
          <a:lstStyle/>
          <a:p>
            <a:r>
              <a:rPr lang="en-US" sz="3700" b="1">
                <a:solidFill>
                  <a:schemeClr val="tx2"/>
                </a:solidFill>
              </a:rPr>
              <a:t>Rights to Payment under the UNCITRAL Model Law on Secured Transactions (MLST) </a:t>
            </a:r>
            <a:endParaRPr lang="en-US" sz="3700" b="1" dirty="0">
              <a:solidFill>
                <a:schemeClr val="tx2"/>
              </a:solidFill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76566969-F813-4CC5-B3E9-363D85B55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8881264" y="-5116"/>
            <a:ext cx="3318648" cy="2490264"/>
            <a:chOff x="-305" y="-1"/>
            <a:chExt cx="3832880" cy="2876136"/>
          </a:xfrm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AF8CF66C-45E2-456B-92B0-9E97A331D1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65D590E-D70D-4D25-B853-D5208F2AA3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6231501E-3F84-4705-A001-13995FA68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552617E4-47FD-4C38-8F70-93BF9B125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217D733-97B6-4C43-AF0C-5E3CB0EA1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07887"/>
            <a:ext cx="2605762" cy="2252847"/>
            <a:chOff x="-305" y="-4155"/>
            <a:chExt cx="2514948" cy="2174333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FD288266-7E76-4D4A-BAAC-E233FA013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697F88A-8624-4BA2-AF06-E6C3A52F03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CA77163-C052-481C-9DCF-68C23ACAB3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02B425B5-0A0E-4B85-B718-E5DA73431A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AC7F2EE-A73A-0C2A-175E-785AF35DB7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8369993"/>
              </p:ext>
            </p:extLst>
          </p:nvPr>
        </p:nvGraphicFramePr>
        <p:xfrm>
          <a:off x="1036320" y="2560320"/>
          <a:ext cx="10119360" cy="3566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8651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DA1F35B-C8F7-4A5A-9339-7DA4D785B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B2D4AD41-40DA-4A81-92F5-B6E3BA1ED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8175088" y="45795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F63A8A-BB5B-D050-1F95-DFE29D2F5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Payment Rights Beyond MLST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37E5AD1-68D9-E597-99BD-71412BE7F8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026604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04440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CC231C8-C761-4B31-9B1C-C6D19248C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2A4FA0-7077-12F2-3287-02B6BA49E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3374136" cy="5567891"/>
          </a:xfrm>
        </p:spPr>
        <p:txBody>
          <a:bodyPr>
            <a:normAutofit/>
          </a:bodyPr>
          <a:lstStyle/>
          <a:p>
            <a:r>
              <a:rPr lang="en-US" sz="4800" b="1" dirty="0"/>
              <a:t>Domestic Approaches</a:t>
            </a:r>
          </a:p>
        </p:txBody>
      </p:sp>
      <p:graphicFrame>
        <p:nvGraphicFramePr>
          <p:cNvPr id="19" name="Content Placeholder 2">
            <a:extLst>
              <a:ext uri="{FF2B5EF4-FFF2-40B4-BE49-F238E27FC236}">
                <a16:creationId xmlns:a16="http://schemas.microsoft.com/office/drawing/2014/main" id="{1CCF6B70-163D-7020-8D67-F793863426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3644867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97521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20D5D19D-0789-4518-B5DC-D47ADF69D2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67307F-2442-A4C3-3C93-1AAA24171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1" y="1594022"/>
            <a:ext cx="4775178" cy="418893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400" b="1" dirty="0"/>
              <a:t>How to Design a Secured Transactions Framework for Supply Chain Products?</a:t>
            </a:r>
            <a:br>
              <a:rPr lang="en-US" sz="3400" dirty="0"/>
            </a:br>
            <a:endParaRPr lang="en-US" sz="3400" dirty="0"/>
          </a:p>
        </p:txBody>
      </p:sp>
      <p:grpSp>
        <p:nvGrpSpPr>
          <p:cNvPr id="1033" name="Group 1032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034" name="Rectangle 1033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5" name="Rectangle 1034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6" name="Rectangle 1035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8" name="Rectangle 1037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Rectangle 1039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One-size-fits-all reform strategy will ...">
            <a:extLst>
              <a:ext uri="{FF2B5EF4-FFF2-40B4-BE49-F238E27FC236}">
                <a16:creationId xmlns:a16="http://schemas.microsoft.com/office/drawing/2014/main" id="{38FF40EB-3821-70A4-77E1-20E6B1E6EFE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8" r="-2" b="678"/>
          <a:stretch/>
        </p:blipFill>
        <p:spPr bwMode="auto">
          <a:xfrm>
            <a:off x="5922492" y="666728"/>
            <a:ext cx="5536001" cy="5465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5470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17AF49-7804-77B7-3A87-FB25473EF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920845"/>
          </a:xfrm>
        </p:spPr>
        <p:txBody>
          <a:bodyPr anchor="b">
            <a:normAutofit/>
          </a:bodyPr>
          <a:lstStyle/>
          <a:p>
            <a:r>
              <a:rPr lang="en-US" sz="4600" b="1" dirty="0"/>
              <a:t>Deep-tier Supply Chain Financing</a:t>
            </a:r>
          </a:p>
        </p:txBody>
      </p:sp>
      <p:sp>
        <p:nvSpPr>
          <p:cNvPr id="21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64E50-294B-FA30-32E8-9109C8F2E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 fontScale="92500" lnSpcReduction="10000"/>
          </a:bodyPr>
          <a:lstStyle/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Payment obligation of the anchor buyer</a:t>
            </a:r>
          </a:p>
          <a:p>
            <a:pPr marL="0" indent="0">
              <a:buNone/>
            </a:pPr>
            <a:r>
              <a:rPr lang="en-US" sz="3200" dirty="0"/>
              <a:t>   evidenced in:</a:t>
            </a:r>
          </a:p>
          <a:p>
            <a:pPr marL="0" indent="0">
              <a:buNone/>
            </a:pPr>
            <a:r>
              <a:rPr lang="en-US" sz="3200" dirty="0"/>
              <a:t>	1. </a:t>
            </a:r>
            <a:r>
              <a:rPr lang="en-US" sz="3200" u="sng" dirty="0"/>
              <a:t>receivable</a:t>
            </a:r>
            <a:r>
              <a:rPr lang="en-US" sz="3200" dirty="0"/>
              <a:t> (Model Law on Factoring)</a:t>
            </a:r>
          </a:p>
          <a:p>
            <a:pPr marL="0" indent="0">
              <a:buNone/>
            </a:pPr>
            <a:r>
              <a:rPr lang="en-US" sz="3200" dirty="0"/>
              <a:t>	2. </a:t>
            </a:r>
            <a:r>
              <a:rPr lang="en-US" sz="3200" u="sng" dirty="0"/>
              <a:t>electronic transferable record</a:t>
            </a:r>
            <a:r>
              <a:rPr lang="en-US" sz="3200" dirty="0"/>
              <a:t> (MLETR)</a:t>
            </a:r>
          </a:p>
          <a:p>
            <a:pPr marL="0" indent="0">
              <a:buNone/>
            </a:pPr>
            <a:r>
              <a:rPr lang="en-US" sz="3200" dirty="0"/>
              <a:t>	3. </a:t>
            </a:r>
            <a:r>
              <a:rPr lang="en-US" sz="3200" u="sng" dirty="0"/>
              <a:t>digital token</a:t>
            </a:r>
            <a:r>
              <a:rPr lang="en-US" sz="3200" dirty="0"/>
              <a:t> (DAPL) </a:t>
            </a:r>
          </a:p>
          <a:p>
            <a:pPr marL="0" indent="0">
              <a:buNone/>
            </a:pPr>
            <a:endParaRPr lang="en-US" sz="2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8C002FB-6EC1-4D0D-8C57-5DF8CF2DFC6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6146" r="15138" b="2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355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541B88-1AE9-40C3-AFD5-967787C19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89059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357F08-FE4D-EAAD-AAAF-A0ADC369E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5697"/>
            <a:ext cx="3707570" cy="4238118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Considerations for Future Work</a:t>
            </a:r>
          </a:p>
        </p:txBody>
      </p:sp>
      <p:grpSp>
        <p:nvGrpSpPr>
          <p:cNvPr id="13" name="Graphic 38">
            <a:extLst>
              <a:ext uri="{FF2B5EF4-FFF2-40B4-BE49-F238E27FC236}">
                <a16:creationId xmlns:a16="http://schemas.microsoft.com/office/drawing/2014/main" id="{7CF625D3-71A3-4F30-A096-8EF334E95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910252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6754E2F-F56E-4BA3-99DD-8EBF110E3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4A69059-7C49-49C6-B071-F2A9B558E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89D16701-DA76-4F72-BB63-E2C3FFBDF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CC28BE1-9DC6-43FE-9582-39F091098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1" name="Graphic 4">
            <a:extLst>
              <a:ext uri="{FF2B5EF4-FFF2-40B4-BE49-F238E27FC236}">
                <a16:creationId xmlns:a16="http://schemas.microsoft.com/office/drawing/2014/main" id="{AF9AF3F3-CE0C-4125-BDD7-346487FA0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09667" y="5539935"/>
            <a:ext cx="975169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31DFBFA-CF4D-4940-9086-26F83E5C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7854033-BD20-4C77-8C5B-048F4B3BD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C93AA74-BEB3-444F-835B-7AA6ECE61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00DF1C9-6952-4704-B8B3-95406E18E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34783FD-297C-40D2-964B-DBAE4DE28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E621623-0357-4FD5-A1AC-400501025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24F346E-10A0-458F-A9CA-8C0079472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937A2F7-01A9-47F3-BED6-B61D9984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B44DAF8-5073-441A-82E1-180385D3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2B0413D-0E36-4A90-8E6A-9EDC676A6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6059ECF-0D50-48AD-B67A-645EC29D3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394906F-6BF2-447E-9886-F12708E12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45EB96B-215A-4EBF-A594-2B08222339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DE97700-B3E0-80A0-662D-3959655AD9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5719662"/>
              </p:ext>
            </p:extLst>
          </p:nvPr>
        </p:nvGraphicFramePr>
        <p:xfrm>
          <a:off x="5383970" y="308472"/>
          <a:ext cx="6690517" cy="64558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1636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FBC434140BFB4F8C0920F7C08F8836" ma:contentTypeVersion="25" ma:contentTypeDescription="Create a new document." ma:contentTypeScope="" ma:versionID="98b5e9e4d99dcdb0d0b4d63ef2f235f4">
  <xsd:schema xmlns:xsd="http://www.w3.org/2001/XMLSchema" xmlns:xs="http://www.w3.org/2001/XMLSchema" xmlns:p="http://schemas.microsoft.com/office/2006/metadata/properties" xmlns:ns2="1df04fd7-7c47-4838-8290-c52492add04a" xmlns:ns3="4798ff29-8bf1-47a9-abe4-3ab95d3a1097" xmlns:ns4="985ec44e-1bab-4c0b-9df0-6ba128686fc9" xmlns:ns5="http://schemas.microsoft.com/sharepoint/v4" targetNamespace="http://schemas.microsoft.com/office/2006/metadata/properties" ma:root="true" ma:fieldsID="839368b1b5dfe7c0984cde20731a6cea" ns2:_="" ns3:_="" ns4:_="" ns5:_="">
    <xsd:import namespace="1df04fd7-7c47-4838-8290-c52492add04a"/>
    <xsd:import namespace="4798ff29-8bf1-47a9-abe4-3ab95d3a1097"/>
    <xsd:import namespace="985ec44e-1bab-4c0b-9df0-6ba128686fc9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b2nc" minOccurs="0"/>
                <xsd:element ref="ns2:_x0070_hf7" minOccurs="0"/>
                <xsd:element ref="ns2:s5jh" minOccurs="0"/>
                <xsd:element ref="ns2:MediaLengthInSeconds" minOccurs="0"/>
                <xsd:element ref="ns2:ContentandPurpose" minOccurs="0"/>
                <xsd:element ref="ns2:Presenter" minOccurs="0"/>
                <xsd:element ref="ns2:lcf76f155ced4ddcb4097134ff3c332f" minOccurs="0"/>
                <xsd:element ref="ns4:TaxCatchAll" minOccurs="0"/>
                <xsd:element ref="ns5:IconOverlay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f04fd7-7c47-4838-8290-c52492add0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b2nc" ma:index="20" nillable="true" ma:displayName="Title (Short)" ma:internalName="b2nc">
      <xsd:simpleType>
        <xsd:restriction base="dms:Text"/>
      </xsd:simpleType>
    </xsd:element>
    <xsd:element name="_x0070_hf7" ma:index="21" nillable="true" ma:displayName="Topic (Short)" ma:format="Dropdown" ma:internalName="_x0070_hf7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CISG"/>
                        <xsd:enumeration value="UNCITRAL"/>
                        <xsd:enumeration value="Mediation"/>
                        <xsd:enumeration value="MSMEs"/>
                        <xsd:enumeration value="ISDS"/>
                        <xsd:enumeration value="Arbitration"/>
                        <xsd:enumeration value="Security"/>
                        <xsd:enumeration value="Procurement/PPPs"/>
                        <xsd:enumeration value="ODR"/>
                        <xsd:enumeration value="Transport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s5jh" ma:index="22" nillable="true" ma:displayName="Presented" ma:format="DateOnly" ma:internalName="s5jh">
      <xsd:simpleType>
        <xsd:restriction base="dms:DateTime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ContentandPurpose" ma:index="24" nillable="true" ma:displayName="Event" ma:format="Dropdown" ma:internalName="ContentandPurpose">
      <xsd:simpleType>
        <xsd:restriction base="dms:Note">
          <xsd:maxLength value="255"/>
        </xsd:restriction>
      </xsd:simpleType>
    </xsd:element>
    <xsd:element name="Presenter" ma:index="25" nillable="true" ma:displayName="Presenter" ma:internalName="Presenter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CASTELLANI, Luca"/>
                        <xsd:enumeration value="KOMINDR, Athita"/>
                        <xsd:enumeration value="JOUBIN-BRET, Anna"/>
                        <xsd:enumeration value="CANAFOGLIA, Monica"/>
                        <xsd:enumeration value="BRUNO POLLERO, Marianela"/>
                        <xsd:enumeration value="MONTINERI, Corinne"/>
                        <xsd:enumeration value="PROBST, David"/>
                        <xsd:enumeration value="LEE, Jae Sung"/>
                        <xsd:enumeration value="SCHEIDL-KORNIS, Lucia"/>
                        <xsd:enumeration value="MUSAYEVA, Samira"/>
                        <xsd:enumeration value="NICHOLAS, Caroline"/>
                        <xsd:enumeration value="KNIEPER, Judith"/>
                        <xsd:enumeration value="PARK, Issey"/>
                        <xsd:enumeration value="ESTRELLA FARIA, Angelo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lcf76f155ced4ddcb4097134ff3c332f" ma:index="27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98ff29-8bf1-47a9-abe4-3ab95d3a109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8" nillable="true" ma:displayName="Taxonomy Catch All Column" ma:hidden="true" ma:list="{5e6fb967-ab67-4e86-83b6-9be08f868a75}" ma:internalName="TaxCatchAll" ma:showField="CatchAllData" ma:web="4798ff29-8bf1-47a9-abe4-3ab95d3a10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70_hf7 xmlns="1df04fd7-7c47-4838-8290-c52492add04a" xsi:nil="true"/>
    <IconOverlay xmlns="http://schemas.microsoft.com/sharepoint/v4" xsi:nil="true"/>
    <s5jh xmlns="1df04fd7-7c47-4838-8290-c52492add04a" xsi:nil="true"/>
    <TaxCatchAll xmlns="985ec44e-1bab-4c0b-9df0-6ba128686fc9" xsi:nil="true"/>
    <lcf76f155ced4ddcb4097134ff3c332f xmlns="1df04fd7-7c47-4838-8290-c52492add04a">
      <Terms xmlns="http://schemas.microsoft.com/office/infopath/2007/PartnerControls"/>
    </lcf76f155ced4ddcb4097134ff3c332f>
    <b2nc xmlns="1df04fd7-7c47-4838-8290-c52492add04a" xsi:nil="true"/>
    <Presenter xmlns="1df04fd7-7c47-4838-8290-c52492add04a" xsi:nil="true"/>
    <ContentandPurpose xmlns="1df04fd7-7c47-4838-8290-c52492add04a" xsi:nil="true"/>
  </documentManagement>
</p:properties>
</file>

<file path=customXml/itemProps1.xml><?xml version="1.0" encoding="utf-8"?>
<ds:datastoreItem xmlns:ds="http://schemas.openxmlformats.org/officeDocument/2006/customXml" ds:itemID="{D08611C1-7D85-4DB8-A8BB-76E5394B0C45}"/>
</file>

<file path=customXml/itemProps2.xml><?xml version="1.0" encoding="utf-8"?>
<ds:datastoreItem xmlns:ds="http://schemas.openxmlformats.org/officeDocument/2006/customXml" ds:itemID="{857B4AA8-CEA5-463D-A9A1-14FF63B66182}"/>
</file>

<file path=customXml/itemProps3.xml><?xml version="1.0" encoding="utf-8"?>
<ds:datastoreItem xmlns:ds="http://schemas.openxmlformats.org/officeDocument/2006/customXml" ds:itemID="{2D76DEA3-756E-4E5F-A490-CFB4016CCE55}"/>
</file>

<file path=docProps/app.xml><?xml version="1.0" encoding="utf-8"?>
<Properties xmlns="http://schemas.openxmlformats.org/officeDocument/2006/extended-properties" xmlns:vt="http://schemas.openxmlformats.org/officeDocument/2006/docPropsVTypes">
  <TotalTime>4188</TotalTime>
  <Words>264</Words>
  <Application>Microsoft Macintosh PowerPoint</Application>
  <PresentationFormat>Widescreen</PresentationFormat>
  <Paragraphs>47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Calibri</vt:lpstr>
      <vt:lpstr>Office Theme</vt:lpstr>
      <vt:lpstr>Rights to Payment in Supply Chain Finance</vt:lpstr>
      <vt:lpstr>Rights to Payment under the UNCITRAL Model Law on Secured Transactions (MLST) </vt:lpstr>
      <vt:lpstr>Payment Rights Beyond MLST</vt:lpstr>
      <vt:lpstr>Domestic Approaches</vt:lpstr>
      <vt:lpstr>How to Design a Secured Transactions Framework for Supply Chain Products? </vt:lpstr>
      <vt:lpstr>Deep-tier Supply Chain Financing</vt:lpstr>
      <vt:lpstr>Considerations for Future 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Marek Dubovec</dc:creator>
  <cp:lastModifiedBy>Marek Dubovec</cp:lastModifiedBy>
  <cp:revision>31</cp:revision>
  <dcterms:created xsi:type="dcterms:W3CDTF">2025-01-23T16:26:00Z</dcterms:created>
  <dcterms:modified xsi:type="dcterms:W3CDTF">2025-02-13T03:10:52Z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0x0101001DFBC434140BFB4F8C0920F7C08F8836</vt:lpwstr>
  </property>
</Properties>
</file>