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8" Type="http://schemas.openxmlformats.org/officeDocument/2006/relationships/slide" Target="slides/slide5.xml"/><Relationship Id="rId26" Type="http://schemas.openxmlformats.org/officeDocument/2006/relationships/customXml" Target="../customXml/item2.xml"/><Relationship Id="rId21" Type="http://schemas.openxmlformats.org/officeDocument/2006/relationships/presProps" Target="presProps.xml"/><Relationship Id="rId3" Type="http://schemas.openxmlformats.org/officeDocument/2006/relationships/handoutMaster" Target="handoutMasters/handoutMaster1.xml"/><Relationship Id="rId12" Type="http://schemas.openxmlformats.org/officeDocument/2006/relationships/slide" Target="slides/slide9.xml"/><Relationship Id="rId17" Type="http://schemas.openxmlformats.org/officeDocument/2006/relationships/slide" Target="slides/slide14.xml"/><Relationship Id="rId7" Type="http://schemas.openxmlformats.org/officeDocument/2006/relationships/slide" Target="slides/slide4.xml"/><Relationship Id="rId25" Type="http://schemas.openxmlformats.org/officeDocument/2006/relationships/customXml" Target="../customXml/item1.xml"/><Relationship Id="rId16" Type="http://schemas.openxmlformats.org/officeDocument/2006/relationships/slide" Target="slides/slide13.xml"/><Relationship Id="rId2" Type="http://schemas.openxmlformats.org/officeDocument/2006/relationships/notesMaster" Target="notesMasters/notesMaster1.xml"/><Relationship Id="rId20" Type="http://schemas.openxmlformats.org/officeDocument/2006/relationships/tags" Target="tags/tag1.xml"/><Relationship Id="rId1" Type="http://schemas.openxmlformats.org/officeDocument/2006/relationships/slideMaster" Target="slideMasters/slideMaster1.xml"/><Relationship Id="rId11" Type="http://schemas.openxmlformats.org/officeDocument/2006/relationships/slide" Target="slides/slide8.xml"/><Relationship Id="rId24" Type="http://schemas.openxmlformats.org/officeDocument/2006/relationships/tableStyles" Target="tableStyles.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7" Type="http://schemas.openxmlformats.org/officeDocument/2006/relationships/customXml" Target="../customXml/item3.xml"/></Relationship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BC434140BFB4F8C0920F7C08F8836" ma:contentTypeVersion="25" ma:contentTypeDescription="Create a new document." ma:contentTypeScope="" ma:versionID="98b5e9e4d99dcdb0d0b4d63ef2f235f4">
  <xsd:schema xmlns:xsd="http://www.w3.org/2001/XMLSchema" xmlns:xs="http://www.w3.org/2001/XMLSchema" xmlns:p="http://schemas.microsoft.com/office/2006/metadata/properties" xmlns:ns2="1df04fd7-7c47-4838-8290-c52492add04a" xmlns:ns3="4798ff29-8bf1-47a9-abe4-3ab95d3a1097" xmlns:ns4="985ec44e-1bab-4c0b-9df0-6ba128686fc9" xmlns:ns5="http://schemas.microsoft.com/sharepoint/v4" targetNamespace="http://schemas.microsoft.com/office/2006/metadata/properties" ma:root="true" ma:fieldsID="839368b1b5dfe7c0984cde20731a6cea" ns2:_="" ns3:_="" ns4:_="" ns5:_="">
    <xsd:import namespace="1df04fd7-7c47-4838-8290-c52492add04a"/>
    <xsd:import namespace="4798ff29-8bf1-47a9-abe4-3ab95d3a1097"/>
    <xsd:import namespace="985ec44e-1bab-4c0b-9df0-6ba128686fc9"/>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b2nc" minOccurs="0"/>
                <xsd:element ref="ns2:_x0070_hf7" minOccurs="0"/>
                <xsd:element ref="ns2:s5jh" minOccurs="0"/>
                <xsd:element ref="ns2:MediaLengthInSeconds" minOccurs="0"/>
                <xsd:element ref="ns2:ContentandPurpose" minOccurs="0"/>
                <xsd:element ref="ns2:Presenter" minOccurs="0"/>
                <xsd:element ref="ns2:lcf76f155ced4ddcb4097134ff3c332f" minOccurs="0"/>
                <xsd:element ref="ns4:TaxCatchAll" minOccurs="0"/>
                <xsd:element ref="ns5:IconOverla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04fd7-7c47-4838-8290-c52492add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b2nc" ma:index="20" nillable="true" ma:displayName="Title (Short)" ma:internalName="b2nc">
      <xsd:simpleType>
        <xsd:restriction base="dms:Text"/>
      </xsd:simpleType>
    </xsd:element>
    <xsd:element name="_x0070_hf7" ma:index="21" nillable="true" ma:displayName="Topic (Short)" ma:format="Dropdown" ma:internalName="_x0070_hf7">
      <xsd:complexType>
        <xsd:complexContent>
          <xsd:extension base="dms:MultiChoiceFillIn">
            <xsd:sequence>
              <xsd:element name="Value" maxOccurs="unbounded" minOccurs="0" nillable="true">
                <xsd:simpleType>
                  <xsd:union memberTypes="dms:Text">
                    <xsd:simpleType>
                      <xsd:restriction base="dms:Choice">
                        <xsd:enumeration value="CISG"/>
                        <xsd:enumeration value="UNCITRAL"/>
                        <xsd:enumeration value="Mediation"/>
                        <xsd:enumeration value="MSMEs"/>
                        <xsd:enumeration value="ISDS"/>
                        <xsd:enumeration value="Arbitration"/>
                        <xsd:enumeration value="Security"/>
                        <xsd:enumeration value="Procurement/PPPs"/>
                        <xsd:enumeration value="ODR"/>
                        <xsd:enumeration value="Transport"/>
                      </xsd:restriction>
                    </xsd:simpleType>
                  </xsd:union>
                </xsd:simpleType>
              </xsd:element>
            </xsd:sequence>
          </xsd:extension>
        </xsd:complexContent>
      </xsd:complexType>
    </xsd:element>
    <xsd:element name="s5jh" ma:index="22" nillable="true" ma:displayName="Presented" ma:format="DateOnly" ma:internalName="s5jh">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ContentandPurpose" ma:index="24" nillable="true" ma:displayName="Event" ma:format="Dropdown" ma:internalName="ContentandPurpose">
      <xsd:simpleType>
        <xsd:restriction base="dms:Note">
          <xsd:maxLength value="255"/>
        </xsd:restriction>
      </xsd:simpleType>
    </xsd:element>
    <xsd:element name="Presenter" ma:index="25" nillable="true" ma:displayName="Presenter" ma:internalName="Presenter">
      <xsd:complexType>
        <xsd:complexContent>
          <xsd:extension base="dms:MultiChoiceFillIn">
            <xsd:sequence>
              <xsd:element name="Value" maxOccurs="unbounded" minOccurs="0" nillable="true">
                <xsd:simpleType>
                  <xsd:union memberTypes="dms:Text">
                    <xsd:simpleType>
                      <xsd:restriction base="dms:Choice">
                        <xsd:enumeration value="CASTELLANI, Luca"/>
                        <xsd:enumeration value="KOMINDR, Athita"/>
                        <xsd:enumeration value="JOUBIN-BRET, Anna"/>
                        <xsd:enumeration value="CANAFOGLIA, Monica"/>
                        <xsd:enumeration value="BRUNO POLLERO, Marianela"/>
                        <xsd:enumeration value="MONTINERI, Corinne"/>
                        <xsd:enumeration value="PROBST, David"/>
                        <xsd:enumeration value="LEE, Jae Sung"/>
                        <xsd:enumeration value="SCHEIDL-KORNIS, Lucia"/>
                        <xsd:enumeration value="MUSAYEVA, Samira"/>
                        <xsd:enumeration value="NICHOLAS, Caroline"/>
                        <xsd:enumeration value="KNIEPER, Judith"/>
                        <xsd:enumeration value="PARK, Issey"/>
                        <xsd:enumeration value="ESTRELLA FARIA, Angelo"/>
                      </xsd:restriction>
                    </xsd:simpleType>
                  </xsd:union>
                </xsd:simpleType>
              </xsd:element>
            </xsd:sequence>
          </xsd:extension>
        </xsd:complexContent>
      </xsd:complex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98ff29-8bf1-47a9-abe4-3ab95d3a10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5e6fb967-ab67-4e86-83b6-9be08f868a75}" ma:internalName="TaxCatchAll" ma:showField="CatchAllData" ma:web="4798ff29-8bf1-47a9-abe4-3ab95d3a10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70_hf7 xmlns="1df04fd7-7c47-4838-8290-c52492add04a" xsi:nil="true"/>
    <IconOverlay xmlns="http://schemas.microsoft.com/sharepoint/v4" xsi:nil="true"/>
    <s5jh xmlns="1df04fd7-7c47-4838-8290-c52492add04a" xsi:nil="true"/>
    <TaxCatchAll xmlns="985ec44e-1bab-4c0b-9df0-6ba128686fc9" xsi:nil="true"/>
    <lcf76f155ced4ddcb4097134ff3c332f xmlns="1df04fd7-7c47-4838-8290-c52492add04a">
      <Terms xmlns="http://schemas.microsoft.com/office/infopath/2007/PartnerControls"/>
    </lcf76f155ced4ddcb4097134ff3c332f>
    <b2nc xmlns="1df04fd7-7c47-4838-8290-c52492add04a" xsi:nil="true"/>
    <Presenter xmlns="1df04fd7-7c47-4838-8290-c52492add04a" xsi:nil="true"/>
    <ContentandPurpose xmlns="1df04fd7-7c47-4838-8290-c52492add04a" xsi:nil="true"/>
  </documentManagement>
</p:properties>
</file>

<file path=customXml/itemProps1.xml><?xml version="1.0" encoding="utf-8"?>
<ds:datastoreItem xmlns:ds="http://schemas.openxmlformats.org/officeDocument/2006/customXml" ds:itemID="{1C175812-B627-48A3-9289-0AC192FD0FB0}"/>
</file>

<file path=customXml/itemProps2.xml><?xml version="1.0" encoding="utf-8"?>
<ds:datastoreItem xmlns:ds="http://schemas.openxmlformats.org/officeDocument/2006/customXml" ds:itemID="{74FF1A19-24E7-4604-9D18-A43E117FA0AB}"/>
</file>

<file path=customXml/itemProps3.xml><?xml version="1.0" encoding="utf-8"?>
<ds:datastoreItem xmlns:ds="http://schemas.openxmlformats.org/officeDocument/2006/customXml" ds:itemID="{708B2939-32C3-4480-99DC-9AF26576028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1601-01-01T00:00:00Z</cp:lastPrinted>
  <dcterms:created xsi:type="dcterms:W3CDTF">1601-01-01T00:00:00Z</dcterms:created>
  <dcterms:modified xsi:type="dcterms:W3CDTF">1601-01-01T00:00:00Z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0x0101001DFBC434140BFB4F8C0920F7C08F8836</vt:lpwstr>
  </property>
</Properties>
</file>

<file path=docProps\app.xml><?xml version="1.0" encoding="utf-8"?>
<Properties xmlns:vt="http://schemas.openxmlformats.org/officeDocument/2006/docPropsVTypes" xmlns="http://schemas.openxmlformats.org/officeDocument/2006/extended-properties">
  <Template>PowerPoint Template (New 2023)</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23.0200</AppVersion>
</Propertie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ECA3287B-4632-42AF-898C-E9FDB9FE8AAF}" type="datetimeFigureOut">
              <a:rPr lang="en-US" smtClean="0"/>
              <a:t>2/18/2025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1A677E4-78E0-428D-95C5-42C3833EF42D}" type="slidenum">
              <a:rPr lang="en-US" smtClean="0"/>
              <a:t>‹#›</a:t>
            </a:fld>
            <a:endParaRPr lang="en-US"/>
          </a:p>
        </p:txBody>
      </p:sp>
    </p:spTree>
    <p:extLst>
      <p:ext uri="{BB962C8B-B14F-4D97-AF65-F5344CB8AC3E}">
        <p14:creationId xmlns:p14="http://schemas.microsoft.com/office/powerpoint/2010/main" val="173213962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58A5FAF-30B8-4E8D-8D62-55B5B824E958}" type="datetimeFigureOut">
              <a:rPr lang="en-US" smtClean="0"/>
              <a:t>2/18/2025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32E60FF-FF53-487B-9D88-A1421FD7CE39}" type="slidenum">
              <a:rPr lang="en-US" smtClean="0"/>
              <a:t>‹#›</a:t>
            </a:fld>
            <a:endParaRPr lang="en-US"/>
          </a:p>
        </p:txBody>
      </p:sp>
    </p:spTree>
    <p:extLst>
      <p:ext uri="{BB962C8B-B14F-4D97-AF65-F5344CB8AC3E}">
        <p14:creationId xmlns:p14="http://schemas.microsoft.com/office/powerpoint/2010/main" val="37265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1</a:t>
            </a:fld>
            <a:endParaRPr lang="en-US"/>
          </a:p>
        </p:txBody>
      </p:sp>
    </p:spTree>
    <p:extLst>
      <p:ext uri="{BB962C8B-B14F-4D97-AF65-F5344CB8AC3E}">
        <p14:creationId xmlns:p14="http://schemas.microsoft.com/office/powerpoint/2010/main" val="125678732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10</a:t>
            </a:fld>
            <a:endParaRPr lang="en-US"/>
          </a:p>
        </p:txBody>
      </p:sp>
    </p:spTree>
    <p:extLst>
      <p:ext uri="{BB962C8B-B14F-4D97-AF65-F5344CB8AC3E}">
        <p14:creationId xmlns:p14="http://schemas.microsoft.com/office/powerpoint/2010/main" val="13028350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11</a:t>
            </a:fld>
            <a:endParaRPr lang="en-US"/>
          </a:p>
        </p:txBody>
      </p:sp>
    </p:spTree>
    <p:extLst>
      <p:ext uri="{BB962C8B-B14F-4D97-AF65-F5344CB8AC3E}">
        <p14:creationId xmlns:p14="http://schemas.microsoft.com/office/powerpoint/2010/main" val="177206202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12</a:t>
            </a:fld>
            <a:endParaRPr lang="en-US"/>
          </a:p>
        </p:txBody>
      </p:sp>
    </p:spTree>
    <p:extLst>
      <p:ext uri="{BB962C8B-B14F-4D97-AF65-F5344CB8AC3E}">
        <p14:creationId xmlns:p14="http://schemas.microsoft.com/office/powerpoint/2010/main" val="261532011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13</a:t>
            </a:fld>
            <a:endParaRPr lang="en-US"/>
          </a:p>
        </p:txBody>
      </p:sp>
    </p:spTree>
    <p:extLst>
      <p:ext uri="{BB962C8B-B14F-4D97-AF65-F5344CB8AC3E}">
        <p14:creationId xmlns:p14="http://schemas.microsoft.com/office/powerpoint/2010/main" val="189269552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14</a:t>
            </a:fld>
            <a:endParaRPr lang="en-US"/>
          </a:p>
        </p:txBody>
      </p:sp>
    </p:spTree>
    <p:extLst>
      <p:ext uri="{BB962C8B-B14F-4D97-AF65-F5344CB8AC3E}">
        <p14:creationId xmlns:p14="http://schemas.microsoft.com/office/powerpoint/2010/main" val="145823639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15</a:t>
            </a:fld>
            <a:endParaRPr lang="en-US"/>
          </a:p>
        </p:txBody>
      </p:sp>
    </p:spTree>
    <p:extLst>
      <p:ext uri="{BB962C8B-B14F-4D97-AF65-F5344CB8AC3E}">
        <p14:creationId xmlns:p14="http://schemas.microsoft.com/office/powerpoint/2010/main" val="243733485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16</a:t>
            </a:fld>
            <a:endParaRPr lang="en-US"/>
          </a:p>
        </p:txBody>
      </p:sp>
    </p:spTree>
    <p:extLst>
      <p:ext uri="{BB962C8B-B14F-4D97-AF65-F5344CB8AC3E}">
        <p14:creationId xmlns:p14="http://schemas.microsoft.com/office/powerpoint/2010/main" val="350155511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2</a:t>
            </a:fld>
            <a:endParaRPr lang="en-US"/>
          </a:p>
        </p:txBody>
      </p:sp>
    </p:spTree>
    <p:extLst>
      <p:ext uri="{BB962C8B-B14F-4D97-AF65-F5344CB8AC3E}">
        <p14:creationId xmlns:p14="http://schemas.microsoft.com/office/powerpoint/2010/main" val="40728314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3</a:t>
            </a:fld>
            <a:endParaRPr lang="en-US"/>
          </a:p>
        </p:txBody>
      </p:sp>
    </p:spTree>
    <p:extLst>
      <p:ext uri="{BB962C8B-B14F-4D97-AF65-F5344CB8AC3E}">
        <p14:creationId xmlns:p14="http://schemas.microsoft.com/office/powerpoint/2010/main" val="330607206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4</a:t>
            </a:fld>
            <a:endParaRPr lang="en-US"/>
          </a:p>
        </p:txBody>
      </p:sp>
    </p:spTree>
    <p:extLst>
      <p:ext uri="{BB962C8B-B14F-4D97-AF65-F5344CB8AC3E}">
        <p14:creationId xmlns:p14="http://schemas.microsoft.com/office/powerpoint/2010/main" val="154219799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5</a:t>
            </a:fld>
            <a:endParaRPr lang="en-US"/>
          </a:p>
        </p:txBody>
      </p:sp>
    </p:spTree>
    <p:extLst>
      <p:ext uri="{BB962C8B-B14F-4D97-AF65-F5344CB8AC3E}">
        <p14:creationId xmlns:p14="http://schemas.microsoft.com/office/powerpoint/2010/main" val="231735194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6</a:t>
            </a:fld>
            <a:endParaRPr lang="en-US"/>
          </a:p>
        </p:txBody>
      </p:sp>
    </p:spTree>
    <p:extLst>
      <p:ext uri="{BB962C8B-B14F-4D97-AF65-F5344CB8AC3E}">
        <p14:creationId xmlns:p14="http://schemas.microsoft.com/office/powerpoint/2010/main" val="230026968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7</a:t>
            </a:fld>
            <a:endParaRPr lang="en-US"/>
          </a:p>
        </p:txBody>
      </p:sp>
    </p:spTree>
    <p:extLst>
      <p:ext uri="{BB962C8B-B14F-4D97-AF65-F5344CB8AC3E}">
        <p14:creationId xmlns:p14="http://schemas.microsoft.com/office/powerpoint/2010/main" val="369673281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8</a:t>
            </a:fld>
            <a:endParaRPr lang="en-US"/>
          </a:p>
        </p:txBody>
      </p:sp>
    </p:spTree>
    <p:extLst>
      <p:ext uri="{BB962C8B-B14F-4D97-AF65-F5344CB8AC3E}">
        <p14:creationId xmlns:p14="http://schemas.microsoft.com/office/powerpoint/2010/main" val="314849348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E60FF-FF53-487B-9D88-A1421FD7CE39}" type="slidenum">
              <a:rPr lang="en-US" smtClean="0"/>
              <a:t>9</a:t>
            </a:fld>
            <a:endParaRPr lang="en-US"/>
          </a:p>
        </p:txBody>
      </p:sp>
    </p:spTree>
    <p:extLst>
      <p:ext uri="{BB962C8B-B14F-4D97-AF65-F5344CB8AC3E}">
        <p14:creationId xmlns:p14="http://schemas.microsoft.com/office/powerpoint/2010/main" val="4083076647"/>
      </p:ext>
    </p:extLst>
  </p:cSld>
  <p:clrMapOvr>
    <a:masterClrMapping/>
  </p:clrMapOvr>
</p:notes>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presentation.xml><?xml version="1.0" encoding="utf-8"?>
<!--Generated by Aspose.Slides for .NET 23.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handoutMasterIdLst>
    <p:handoutMasterId r:id="rId3"/>
  </p:handoutMasterIdLst>
  <p:sldIdLst>
    <p:sldId id="262" r:id="rId4"/>
    <p:sldId id="256" r:id="rId5"/>
    <p:sldId id="267" r:id="rId6"/>
    <p:sldId id="268" r:id="rId7"/>
    <p:sldId id="269" r:id="rId8"/>
    <p:sldId id="270" r:id="rId9"/>
    <p:sldId id="271" r:id="rId10"/>
    <p:sldId id="273" r:id="rId11"/>
    <p:sldId id="274" r:id="rId12"/>
    <p:sldId id="275" r:id="rId13"/>
    <p:sldId id="276" r:id="rId14"/>
    <p:sldId id="277" r:id="rId15"/>
    <p:sldId id="258" r:id="rId16"/>
    <p:sldId id="279" r:id="rId17"/>
    <p:sldId id="280" r:id="rId18"/>
    <p:sldId id="281" r:id="rId19"/>
  </p:sldIdLst>
  <p:sldSz cx="12192000" cy="6858000"/>
  <p:notesSz cx="7077075" cy="9363075"/>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sv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sp>
        <p:nvSpPr>
          <p:cNvPr id="10" name="Picture Placeholder 9">
            <a:extLst>
              <a:ext uri="{FF2B5EF4-FFF2-40B4-BE49-F238E27FC236}">
                <a16:creationId xmlns:a16="http://schemas.microsoft.com/office/drawing/2014/main" id="{35213E52-7AD2-CB14-A658-D4039F1449D7}"/>
              </a:ext>
            </a:extLst>
          </p:cNvPr>
          <p:cNvSpPr>
            <a:spLocks noGrp="1"/>
          </p:cNvSpPr>
          <p:nvPr>
            <p:ph type="pic" sz="quarter" idx="10"/>
          </p:nvPr>
        </p:nvSpPr>
        <p:spPr>
          <a:xfrm>
            <a:off x="0" y="0"/>
            <a:ext cx="12191999" cy="5760657"/>
          </a:xfrm>
          <a:solidFill>
            <a:schemeClr val="bg1">
              <a:lumMod val="95000"/>
            </a:schemeClr>
          </a:solidFill>
        </p:spPr>
        <p:txBody>
          <a:bodyPr tIns="1828800"/>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B7D8444A-8360-A7E1-7AF7-FF94A9D12880}"/>
              </a:ext>
            </a:extLst>
          </p:cNvPr>
          <p:cNvSpPr>
            <a:spLocks noGrp="1"/>
          </p:cNvSpPr>
          <p:nvPr>
            <p:ph type="ctrTitle"/>
          </p:nvPr>
        </p:nvSpPr>
        <p:spPr>
          <a:xfrm>
            <a:off x="703119" y="1279667"/>
            <a:ext cx="6217920" cy="2387600"/>
          </a:xfrm>
        </p:spPr>
        <p:txBody>
          <a:bodyPr anchor="t" anchorCtr="0">
            <a:noAutofit/>
          </a:bodyPr>
          <a:lstStyle>
            <a:lvl1pPr algn="l">
              <a:defRPr sz="5000">
                <a:solidFill>
                  <a:schemeClr val="bg1"/>
                </a:solidFill>
              </a:defRPr>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B15B0137-7F57-F394-4A26-7E4ACE3E02E5}"/>
              </a:ext>
            </a:extLst>
          </p:cNvPr>
          <p:cNvSpPr>
            <a:spLocks noGrp="1"/>
          </p:cNvSpPr>
          <p:nvPr>
            <p:ph type="subTitle" idx="1"/>
          </p:nvPr>
        </p:nvSpPr>
        <p:spPr>
          <a:xfrm>
            <a:off x="703119" y="639382"/>
            <a:ext cx="6217920" cy="250903"/>
          </a:xfrm>
        </p:spPr>
        <p:txBody>
          <a:bodyPr>
            <a:no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12" name="Graphic 11">
            <a:extLst>
              <a:ext uri="{FF2B5EF4-FFF2-40B4-BE49-F238E27FC236}">
                <a16:creationId xmlns:a16="http://schemas.microsoft.com/office/drawing/2014/main" id="{8378174F-519A-9BC8-11CB-99756C9FA65C}"/>
              </a:ext>
            </a:extLst>
          </p:cNvPr>
          <p:cNvPicPr>
            <a:picLocks noChangeAspect="1"/>
          </p:cNvPicPr>
          <p:nvPr userDrawn="1"/>
        </p:nvPicPr>
        <p:blipFill>
          <a:blip r:embed="rId1">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2"/>
              </a:ext>
              <a:ext uri="{28A0092B-C50C-407E-A947-70E740481C1C}">
                <a14:useLocalDpi xmlns:a14="http://schemas.microsoft.com/office/drawing/2010/main" val="0"/>
              </a:ext>
            </a:extLst>
          </a:blip>
          <a:stretch>
            <a:fillRect/>
          </a:stretch>
        </p:blipFill>
        <p:spPr>
          <a:xfrm>
            <a:off x="607239" y="5905501"/>
            <a:ext cx="1278989" cy="785368"/>
          </a:xfrm>
          <a:prstGeom prst="rect">
            <a:avLst/>
          </a:prstGeom>
        </p:spPr>
      </p:pic>
      <p:sp>
        <p:nvSpPr>
          <p:cNvPr id="13" name="TextBox 12">
            <a:extLst>
              <a:ext uri="{FF2B5EF4-FFF2-40B4-BE49-F238E27FC236}">
                <a16:creationId xmlns:a16="http://schemas.microsoft.com/office/drawing/2014/main" id="{7A807C9A-59C6-DBF5-95C7-649611CCA440}"/>
              </a:ext>
            </a:extLst>
          </p:cNvPr>
          <p:cNvSpPr txBox="1"/>
          <p:nvPr userDrawn="1"/>
        </p:nvSpPr>
        <p:spPr>
          <a:xfrm>
            <a:off x="9290150" y="6458814"/>
            <a:ext cx="2389735" cy="138499"/>
          </a:xfrm>
          <a:prstGeom prst="rect">
            <a:avLst/>
          </a:prstGeom>
          <a:noFill/>
        </p:spPr>
        <p:txBody>
          <a:bodyPr wrap="square" lIns="0" tIns="0" rIns="0" bIns="0" rtlCol="0">
            <a:spAutoFit/>
          </a:bodyPr>
          <a:lstStyle/>
          <a:p>
            <a:pPr algn="r"/>
            <a:r>
              <a:rPr lang="en-US" sz="900"/>
              <a:t>goldbergkohn.com</a:t>
            </a:r>
          </a:p>
        </p:txBody>
      </p:sp>
      <p:sp>
        <p:nvSpPr>
          <p:cNvPr id="15" name="Text Placeholder 14">
            <a:extLst>
              <a:ext uri="{FF2B5EF4-FFF2-40B4-BE49-F238E27FC236}">
                <a16:creationId xmlns:a16="http://schemas.microsoft.com/office/drawing/2014/main" id="{5ED253B0-04FC-C11C-46E3-EC47217A0A66}"/>
              </a:ext>
            </a:extLst>
          </p:cNvPr>
          <p:cNvSpPr>
            <a:spLocks noGrp="1"/>
          </p:cNvSpPr>
          <p:nvPr>
            <p:ph type="body" sz="quarter" idx="11"/>
          </p:nvPr>
        </p:nvSpPr>
        <p:spPr>
          <a:xfrm>
            <a:off x="703119" y="4363530"/>
            <a:ext cx="3721608" cy="1079500"/>
          </a:xfrm>
        </p:spPr>
        <p:txBody>
          <a:bodyPr/>
          <a:lstStyle>
            <a:lvl1pPr>
              <a:defRPr sz="1200">
                <a:solidFill>
                  <a:schemeClr val="bg1"/>
                </a:solidFill>
              </a:defRPr>
            </a:lvl1pPr>
            <a:lvl2pPr marL="0" indent="0">
              <a:lnSpc>
                <a:spcPct val="85000"/>
              </a:lnSpc>
              <a:spcAft>
                <a:spcPct val="0"/>
              </a:spcAft>
              <a:buNone/>
              <a:defRPr sz="1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p:txBody>
      </p:sp>
      <p:cxnSp>
        <p:nvCxnSpPr>
          <p:cNvPr id="16" name="Straight Connector 15">
            <a:extLst>
              <a:ext uri="{FF2B5EF4-FFF2-40B4-BE49-F238E27FC236}">
                <a16:creationId xmlns:a16="http://schemas.microsoft.com/office/drawing/2014/main" id="{0C66DE13-2124-0A41-743F-689F6E646E63}"/>
              </a:ext>
            </a:extLst>
          </p:cNvPr>
          <p:cNvCxnSpPr/>
          <p:nvPr userDrawn="1"/>
        </p:nvCxnSpPr>
        <p:spPr>
          <a:xfrm>
            <a:off x="679463" y="1046864"/>
            <a:ext cx="39188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00777"/>
      </p:ext>
    </p:extLst>
  </p:cSld>
  <p:clrMapOvr>
    <a:masterClrMapping/>
  </p:clrMapOvr>
  <p:transition/>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Light">
    <p:spTree>
      <p:nvGrpSpPr>
        <p:cNvPr id="1" name=""/>
        <p:cNvGrpSpPr/>
        <p:nvPr/>
      </p:nvGrpSpPr>
      <p:grpSpPr>
        <a:xfrm>
          <a:off x="0" y="0"/>
          <a:ext cx="0" cy="0"/>
        </a:xfrm>
      </p:grpSpPr>
      <p:sp>
        <p:nvSpPr>
          <p:cNvPr id="10" name="Picture Placeholder 9">
            <a:extLst>
              <a:ext uri="{FF2B5EF4-FFF2-40B4-BE49-F238E27FC236}">
                <a16:creationId xmlns:a16="http://schemas.microsoft.com/office/drawing/2014/main" id="{35213E52-7AD2-CB14-A658-D4039F1449D7}"/>
              </a:ext>
            </a:extLst>
          </p:cNvPr>
          <p:cNvSpPr>
            <a:spLocks noGrp="1"/>
          </p:cNvSpPr>
          <p:nvPr>
            <p:ph type="pic" sz="quarter" idx="10"/>
          </p:nvPr>
        </p:nvSpPr>
        <p:spPr>
          <a:xfrm>
            <a:off x="0" y="0"/>
            <a:ext cx="12191999" cy="5760657"/>
          </a:xfrm>
          <a:solidFill>
            <a:schemeClr val="bg1">
              <a:lumMod val="95000"/>
            </a:schemeClr>
          </a:solidFill>
        </p:spPr>
        <p:txBody>
          <a:bodyPr tIns="1828800"/>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B7D8444A-8360-A7E1-7AF7-FF94A9D12880}"/>
              </a:ext>
            </a:extLst>
          </p:cNvPr>
          <p:cNvSpPr>
            <a:spLocks noGrp="1"/>
          </p:cNvSpPr>
          <p:nvPr>
            <p:ph type="ctrTitle"/>
          </p:nvPr>
        </p:nvSpPr>
        <p:spPr>
          <a:xfrm>
            <a:off x="703119" y="1279667"/>
            <a:ext cx="6217920" cy="2387600"/>
          </a:xfrm>
        </p:spPr>
        <p:txBody>
          <a:bodyPr anchor="t" anchorCtr="0">
            <a:noAutofit/>
          </a:bodyPr>
          <a:lstStyle>
            <a:lvl1pPr algn="l">
              <a:defRPr sz="5000">
                <a:solidFill>
                  <a:schemeClr val="tx1"/>
                </a:solidFill>
              </a:defRPr>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B15B0137-7F57-F394-4A26-7E4ACE3E02E5}"/>
              </a:ext>
            </a:extLst>
          </p:cNvPr>
          <p:cNvSpPr>
            <a:spLocks noGrp="1"/>
          </p:cNvSpPr>
          <p:nvPr>
            <p:ph type="subTitle" idx="1"/>
          </p:nvPr>
        </p:nvSpPr>
        <p:spPr>
          <a:xfrm>
            <a:off x="703119" y="639382"/>
            <a:ext cx="6217920" cy="250903"/>
          </a:xfrm>
        </p:spPr>
        <p:txBody>
          <a:bodyPr>
            <a:noAutofit/>
          </a:bodyPr>
          <a:lstStyle>
            <a:lvl1pPr marL="0" indent="0" algn="l">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12" name="Graphic 11">
            <a:extLst>
              <a:ext uri="{FF2B5EF4-FFF2-40B4-BE49-F238E27FC236}">
                <a16:creationId xmlns:a16="http://schemas.microsoft.com/office/drawing/2014/main" id="{8378174F-519A-9BC8-11CB-99756C9FA65C}"/>
              </a:ext>
            </a:extLst>
          </p:cNvPr>
          <p:cNvPicPr>
            <a:picLocks noChangeAspect="1"/>
          </p:cNvPicPr>
          <p:nvPr userDrawn="1"/>
        </p:nvPicPr>
        <p:blipFill>
          <a:blip r:embed="rId1">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2"/>
              </a:ext>
              <a:ext uri="{28A0092B-C50C-407E-A947-70E740481C1C}">
                <a14:useLocalDpi xmlns:a14="http://schemas.microsoft.com/office/drawing/2010/main" val="0"/>
              </a:ext>
            </a:extLst>
          </a:blip>
          <a:stretch>
            <a:fillRect/>
          </a:stretch>
        </p:blipFill>
        <p:spPr>
          <a:xfrm>
            <a:off x="607239" y="5905501"/>
            <a:ext cx="1278989" cy="785368"/>
          </a:xfrm>
          <a:prstGeom prst="rect">
            <a:avLst/>
          </a:prstGeom>
        </p:spPr>
      </p:pic>
      <p:sp>
        <p:nvSpPr>
          <p:cNvPr id="13" name="TextBox 12">
            <a:extLst>
              <a:ext uri="{FF2B5EF4-FFF2-40B4-BE49-F238E27FC236}">
                <a16:creationId xmlns:a16="http://schemas.microsoft.com/office/drawing/2014/main" id="{7A807C9A-59C6-DBF5-95C7-649611CCA440}"/>
              </a:ext>
            </a:extLst>
          </p:cNvPr>
          <p:cNvSpPr txBox="1"/>
          <p:nvPr userDrawn="1"/>
        </p:nvSpPr>
        <p:spPr>
          <a:xfrm>
            <a:off x="9290150" y="6458814"/>
            <a:ext cx="2389735" cy="138499"/>
          </a:xfrm>
          <a:prstGeom prst="rect">
            <a:avLst/>
          </a:prstGeom>
          <a:noFill/>
        </p:spPr>
        <p:txBody>
          <a:bodyPr wrap="square" lIns="0" tIns="0" rIns="0" bIns="0" rtlCol="0">
            <a:spAutoFit/>
          </a:bodyPr>
          <a:lstStyle/>
          <a:p>
            <a:pPr algn="r"/>
            <a:r>
              <a:rPr lang="en-US" sz="900"/>
              <a:t>goldbergkohn.com</a:t>
            </a:r>
          </a:p>
        </p:txBody>
      </p:sp>
      <p:sp>
        <p:nvSpPr>
          <p:cNvPr id="15" name="Text Placeholder 14">
            <a:extLst>
              <a:ext uri="{FF2B5EF4-FFF2-40B4-BE49-F238E27FC236}">
                <a16:creationId xmlns:a16="http://schemas.microsoft.com/office/drawing/2014/main" id="{5ED253B0-04FC-C11C-46E3-EC47217A0A66}"/>
              </a:ext>
            </a:extLst>
          </p:cNvPr>
          <p:cNvSpPr>
            <a:spLocks noGrp="1"/>
          </p:cNvSpPr>
          <p:nvPr>
            <p:ph type="body" sz="quarter" idx="11"/>
          </p:nvPr>
        </p:nvSpPr>
        <p:spPr>
          <a:xfrm>
            <a:off x="703119" y="4363530"/>
            <a:ext cx="3721608" cy="1079500"/>
          </a:xfrm>
        </p:spPr>
        <p:txBody>
          <a:bodyPr/>
          <a:lstStyle>
            <a:lvl1pPr>
              <a:spcAft>
                <a:spcPts val="300"/>
              </a:spcAft>
              <a:defRPr sz="1200" b="1">
                <a:solidFill>
                  <a:schemeClr val="tx1"/>
                </a:solidFill>
              </a:defRPr>
            </a:lvl1pPr>
            <a:lvl2pPr marL="0" indent="0">
              <a:lnSpc>
                <a:spcPct val="130000"/>
              </a:lnSpc>
              <a:spcAft>
                <a:spcPct val="0"/>
              </a:spcAft>
              <a:buNone/>
              <a:defRPr sz="1200">
                <a:solidFill>
                  <a:schemeClr val="tx1"/>
                </a:solidFill>
              </a:defRPr>
            </a:lvl2pPr>
            <a:lvl3pPr marL="0" indent="0">
              <a:lnSpc>
                <a:spcPct val="130000"/>
              </a:lnSpc>
              <a:spcAft>
                <a:spcPct val="0"/>
              </a:spcAft>
              <a:buNone/>
              <a:defRPr sz="1000">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cxnSp>
        <p:nvCxnSpPr>
          <p:cNvPr id="16" name="Straight Connector 15">
            <a:extLst>
              <a:ext uri="{FF2B5EF4-FFF2-40B4-BE49-F238E27FC236}">
                <a16:creationId xmlns:a16="http://schemas.microsoft.com/office/drawing/2014/main" id="{0C66DE13-2124-0A41-743F-689F6E646E63}"/>
              </a:ext>
            </a:extLst>
          </p:cNvPr>
          <p:cNvCxnSpPr/>
          <p:nvPr userDrawn="1"/>
        </p:nvCxnSpPr>
        <p:spPr>
          <a:xfrm>
            <a:off x="679463" y="1046864"/>
            <a:ext cx="39188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02963"/>
      </p:ext>
    </p:extLst>
  </p:cSld>
  <p:clrMapOvr>
    <a:masterClrMapping/>
  </p:clrMapOvr>
  <p:transition/>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13D4EC0B-A6E1-632A-C589-2BA7DD500750}"/>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2AF10D8-C1AF-88C5-9C83-E3A9ED7AD338}"/>
              </a:ext>
            </a:extLst>
          </p:cNvPr>
          <p:cNvSpPr>
            <a:spLocks noGrp="1"/>
          </p:cNvSpPr>
          <p:nvPr>
            <p:ph idx="1"/>
          </p:nvPr>
        </p:nvSpPr>
        <p:spPr>
          <a:xfrm>
            <a:off x="691551" y="1536192"/>
            <a:ext cx="10895611" cy="4483608"/>
          </a:xfrm>
        </p:spPr>
        <p:txBody>
          <a:bodyPr/>
          <a:lstStyle>
            <a:lvl1pPr>
              <a:lnSpc>
                <a:spcPct val="130000"/>
              </a:lnSpc>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a:extLst>
              <a:ext uri="{FF2B5EF4-FFF2-40B4-BE49-F238E27FC236}">
                <a16:creationId xmlns:a16="http://schemas.microsoft.com/office/drawing/2014/main" id="{7D5AB5AD-8D83-52AB-D5A9-F73DE05F4FDF}"/>
              </a:ext>
            </a:extLst>
          </p:cNvPr>
          <p:cNvSpPr>
            <a:spLocks noGrp="1"/>
          </p:cNvSpPr>
          <p:nvPr>
            <p:ph type="sldNum" sz="quarter" idx="12"/>
          </p:nvPr>
        </p:nvSpPr>
        <p:spPr/>
        <p:txBody>
          <a:bodyPr/>
          <a:lstStyle/>
          <a:p>
            <a:fld id="{E5D205CD-08E4-48B0-B9AC-6595D6859981}" type="slidenum">
              <a:rPr lang="en-US" smtClean="0"/>
              <a:t>‹#›</a:t>
            </a:fld>
            <a:endParaRPr lang="en-US"/>
          </a:p>
        </p:txBody>
      </p:sp>
      <p:sp>
        <p:nvSpPr>
          <p:cNvPr id="7" name="Footer Placeholder 10">
            <a:extLst>
              <a:ext uri="{FF2B5EF4-FFF2-40B4-BE49-F238E27FC236}">
                <a16:creationId xmlns:a16="http://schemas.microsoft.com/office/drawing/2014/main" id="{63B4461E-0E4E-3978-C565-4982B7543542}"/>
              </a:ext>
            </a:extLst>
          </p:cNvPr>
          <p:cNvSpPr>
            <a:spLocks noGrp="1"/>
          </p:cNvSpPr>
          <p:nvPr>
            <p:ph type="ftr" sz="quarter" idx="3"/>
          </p:nvPr>
        </p:nvSpPr>
        <p:spPr>
          <a:xfrm>
            <a:off x="1160319" y="6404659"/>
            <a:ext cx="4114800" cy="138499"/>
          </a:xfrm>
          <a:prstGeom prst="rect">
            <a:avLst/>
          </a:prstGeom>
        </p:spPr>
        <p:txBody>
          <a:bodyPr vert="horz" lIns="0" tIns="0" rIns="0" bIns="0" rtlCol="0" anchor="ctr">
            <a:noAutofit/>
          </a:bodyPr>
          <a:lstStyle>
            <a:lvl1pPr algn="l">
              <a:defRPr lang="en-US" sz="900"/>
            </a:lvl1pPr>
          </a:lstStyle>
          <a:p>
            <a:r>
              <a:rPr lang="en-US"/>
              <a:t>Goldberg Kohn  </a:t>
            </a:r>
            <a:r>
              <a:rPr lang="en-US">
                <a:solidFill>
                  <a:srgbClr val="009E3A"/>
                </a:solidFill>
              </a:rPr>
              <a:t>//</a:t>
            </a:r>
            <a:r>
              <a:rPr lang="en-US">
                <a:solidFill>
                  <a:srgbClr val="00802F"/>
                </a:solidFill>
              </a:rPr>
              <a:t>  </a:t>
            </a:r>
            <a:r>
              <a:rPr lang="en-US"/>
              <a:t>goldbergkohn.com</a:t>
            </a:r>
          </a:p>
        </p:txBody>
      </p:sp>
    </p:spTree>
    <p:extLst>
      <p:ext uri="{BB962C8B-B14F-4D97-AF65-F5344CB8AC3E}">
        <p14:creationId xmlns:p14="http://schemas.microsoft.com/office/powerpoint/2010/main" val="337962707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w/ sidebar">
    <p:spTree>
      <p:nvGrpSpPr>
        <p:cNvPr id="1" name=""/>
        <p:cNvGrpSpPr/>
        <p:nvPr/>
      </p:nvGrpSpPr>
      <p:grpSpPr>
        <a:xfrm>
          <a:off x="0" y="0"/>
          <a:ext cx="0" cy="0"/>
        </a:xfrm>
      </p:grpSpPr>
      <p:sp>
        <p:nvSpPr>
          <p:cNvPr id="2" name="Title 1">
            <a:extLst>
              <a:ext uri="{FF2B5EF4-FFF2-40B4-BE49-F238E27FC236}">
                <a16:creationId xmlns:a16="http://schemas.microsoft.com/office/drawing/2014/main" id="{13D4EC0B-A6E1-632A-C589-2BA7DD500750}"/>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2AF10D8-C1AF-88C5-9C83-E3A9ED7AD338}"/>
              </a:ext>
            </a:extLst>
          </p:cNvPr>
          <p:cNvSpPr>
            <a:spLocks noGrp="1"/>
          </p:cNvSpPr>
          <p:nvPr>
            <p:ph idx="1"/>
          </p:nvPr>
        </p:nvSpPr>
        <p:spPr>
          <a:xfrm>
            <a:off x="691551" y="1536192"/>
            <a:ext cx="8212963" cy="4483608"/>
          </a:xfrm>
        </p:spPr>
        <p:txBody>
          <a:bodyPr/>
          <a:lstStyle>
            <a:lvl1pPr>
              <a:lnSpc>
                <a:spcPct val="130000"/>
              </a:lnSpc>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a:extLst>
              <a:ext uri="{FF2B5EF4-FFF2-40B4-BE49-F238E27FC236}">
                <a16:creationId xmlns:a16="http://schemas.microsoft.com/office/drawing/2014/main" id="{7D5AB5AD-8D83-52AB-D5A9-F73DE05F4FDF}"/>
              </a:ext>
            </a:extLst>
          </p:cNvPr>
          <p:cNvSpPr>
            <a:spLocks noGrp="1"/>
          </p:cNvSpPr>
          <p:nvPr>
            <p:ph type="sldNum" sz="quarter" idx="12"/>
          </p:nvPr>
        </p:nvSpPr>
        <p:spPr/>
        <p:txBody>
          <a:bodyPr/>
          <a:lstStyle/>
          <a:p>
            <a:fld id="{E5D205CD-08E4-48B0-B9AC-6595D6859981}" type="slidenum">
              <a:rPr lang="en-US" smtClean="0"/>
              <a:t>‹#›</a:t>
            </a:fld>
            <a:endParaRPr lang="en-US"/>
          </a:p>
        </p:txBody>
      </p:sp>
      <p:sp>
        <p:nvSpPr>
          <p:cNvPr id="7" name="Footer Placeholder 10">
            <a:extLst>
              <a:ext uri="{FF2B5EF4-FFF2-40B4-BE49-F238E27FC236}">
                <a16:creationId xmlns:a16="http://schemas.microsoft.com/office/drawing/2014/main" id="{63B4461E-0E4E-3978-C565-4982B7543542}"/>
              </a:ext>
            </a:extLst>
          </p:cNvPr>
          <p:cNvSpPr>
            <a:spLocks noGrp="1"/>
          </p:cNvSpPr>
          <p:nvPr>
            <p:ph type="ftr" sz="quarter" idx="3"/>
          </p:nvPr>
        </p:nvSpPr>
        <p:spPr>
          <a:xfrm>
            <a:off x="1160319" y="6404659"/>
            <a:ext cx="4114800" cy="138499"/>
          </a:xfrm>
          <a:prstGeom prst="rect">
            <a:avLst/>
          </a:prstGeom>
        </p:spPr>
        <p:txBody>
          <a:bodyPr vert="horz" lIns="0" tIns="0" rIns="0" bIns="0" rtlCol="0" anchor="ctr">
            <a:noAutofit/>
          </a:bodyPr>
          <a:lstStyle>
            <a:lvl1pPr algn="l">
              <a:defRPr lang="en-US" sz="900"/>
            </a:lvl1pPr>
          </a:lstStyle>
          <a:p>
            <a:r>
              <a:rPr lang="en-US"/>
              <a:t>Goldberg Kohn  </a:t>
            </a:r>
            <a:r>
              <a:rPr lang="en-US">
                <a:solidFill>
                  <a:srgbClr val="009E3A"/>
                </a:solidFill>
              </a:rPr>
              <a:t>//</a:t>
            </a:r>
            <a:r>
              <a:rPr lang="en-US">
                <a:solidFill>
                  <a:srgbClr val="00802F"/>
                </a:solidFill>
              </a:rPr>
              <a:t>  </a:t>
            </a:r>
            <a:r>
              <a:rPr lang="en-US"/>
              <a:t>goldbergkohn.com</a:t>
            </a:r>
          </a:p>
        </p:txBody>
      </p:sp>
      <p:sp>
        <p:nvSpPr>
          <p:cNvPr id="8" name="Text Placeholder 7">
            <a:extLst>
              <a:ext uri="{FF2B5EF4-FFF2-40B4-BE49-F238E27FC236}">
                <a16:creationId xmlns:a16="http://schemas.microsoft.com/office/drawing/2014/main" id="{E4809D68-F95B-135A-105A-E88ACEC0AC6B}"/>
              </a:ext>
            </a:extLst>
          </p:cNvPr>
          <p:cNvSpPr>
            <a:spLocks noGrp="1"/>
          </p:cNvSpPr>
          <p:nvPr>
            <p:ph type="body" sz="quarter" idx="13"/>
          </p:nvPr>
        </p:nvSpPr>
        <p:spPr>
          <a:xfrm>
            <a:off x="9893364" y="1727962"/>
            <a:ext cx="1693799" cy="4291838"/>
          </a:xfrm>
        </p:spPr>
        <p:txBody>
          <a:bodyPr/>
          <a:lstStyle>
            <a:lvl1pPr>
              <a:lnSpc>
                <a:spcPct val="110000"/>
              </a:lnSpc>
              <a:spcAft>
                <a:spcPct val="0"/>
              </a:spcAft>
              <a:defRPr>
                <a:solidFill>
                  <a:schemeClr val="accent6"/>
                </a:solidFill>
                <a:latin typeface="+mj-lt"/>
              </a:defRPr>
            </a:lvl1pPr>
            <a:lvl3pPr marL="284162" indent="0">
              <a:buNone/>
              <a:defRPr/>
            </a:lvl3pPr>
          </a:lstStyle>
          <a:p>
            <a:pPr lvl="0"/>
            <a:r>
              <a:rPr lang="en-US" smtClean="0"/>
              <a:t>Edit Master text styles</a:t>
            </a:r>
          </a:p>
        </p:txBody>
      </p:sp>
      <p:cxnSp>
        <p:nvCxnSpPr>
          <p:cNvPr id="9" name="Straight Connector 8">
            <a:extLst>
              <a:ext uri="{FF2B5EF4-FFF2-40B4-BE49-F238E27FC236}">
                <a16:creationId xmlns:a16="http://schemas.microsoft.com/office/drawing/2014/main" id="{C9318062-9990-724C-6707-7C217D76C52F}"/>
              </a:ext>
            </a:extLst>
          </p:cNvPr>
          <p:cNvCxnSpPr/>
          <p:nvPr userDrawn="1"/>
        </p:nvCxnSpPr>
        <p:spPr>
          <a:xfrm flipH="1" flipV="1">
            <a:off x="9692640" y="1686729"/>
            <a:ext cx="0" cy="43777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0148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xfrm>
      </p:grpSpPr>
      <p:sp>
        <p:nvSpPr>
          <p:cNvPr id="11" name="Rectangle 10">
            <a:extLst>
              <a:ext uri="{FF2B5EF4-FFF2-40B4-BE49-F238E27FC236}">
                <a16:creationId xmlns:a16="http://schemas.microsoft.com/office/drawing/2014/main" id="{A56ECA24-D168-CCF5-DF34-8F9BF80856E7}"/>
              </a:ext>
            </a:extLst>
          </p:cNvPr>
          <p:cNvSpPr/>
          <p:nvPr userDrawn="1"/>
        </p:nvSpPr>
        <p:spPr>
          <a:xfrm>
            <a:off x="0" y="0"/>
            <a:ext cx="12192000" cy="6858000"/>
          </a:xfrm>
          <a:prstGeom prst="rect">
            <a:avLst/>
          </a:prstGeom>
          <a:solidFill>
            <a:srgbClr val="093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B24FB"/>
              </a:solidFill>
            </a:endParaRPr>
          </a:p>
        </p:txBody>
      </p:sp>
      <p:pic>
        <p:nvPicPr>
          <p:cNvPr id="12" name="Picture 11">
            <a:extLst>
              <a:ext uri="{FF2B5EF4-FFF2-40B4-BE49-F238E27FC236}">
                <a16:creationId xmlns:a16="http://schemas.microsoft.com/office/drawing/2014/main" id="{12772023-EFDD-DCFB-4030-6CA464781621}"/>
              </a:ext>
            </a:extLst>
          </p:cNvPr>
          <p:cNvPicPr>
            <a:picLocks noChangeAspect="1"/>
          </p:cNvPicPr>
          <p:nvPr userDrawn="1"/>
        </p:nvPicPr>
        <p:blipFill>
          <a:blip r:embed="rId1">
            <a:alphaModFix amt="60000"/>
          </a:blip>
          <a:stretch>
            <a:fillRect/>
          </a:stretch>
        </p:blipFill>
        <p:spPr>
          <a:xfrm>
            <a:off x="1325880" y="-1"/>
            <a:ext cx="10866120" cy="6871223"/>
          </a:xfrm>
          <a:prstGeom prst="rect">
            <a:avLst/>
          </a:prstGeom>
        </p:spPr>
      </p:pic>
      <p:sp>
        <p:nvSpPr>
          <p:cNvPr id="2" name="Title 1">
            <a:extLst>
              <a:ext uri="{FF2B5EF4-FFF2-40B4-BE49-F238E27FC236}">
                <a16:creationId xmlns:a16="http://schemas.microsoft.com/office/drawing/2014/main" id="{76359325-DA49-2DB8-3D1F-B6E750083C75}"/>
              </a:ext>
            </a:extLst>
          </p:cNvPr>
          <p:cNvSpPr>
            <a:spLocks noGrp="1"/>
          </p:cNvSpPr>
          <p:nvPr>
            <p:ph type="title"/>
          </p:nvPr>
        </p:nvSpPr>
        <p:spPr>
          <a:xfrm>
            <a:off x="685800" y="1252538"/>
            <a:ext cx="7315200" cy="2286191"/>
          </a:xfrm>
        </p:spPr>
        <p:txBody>
          <a:bodyPr anchor="b"/>
          <a:lstStyle>
            <a:lvl1pPr>
              <a:defRPr sz="40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20146387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Section Header Green">
    <p:bg>
      <p:bgPr>
        <a:solidFill>
          <a:schemeClr val="tx2"/>
        </a:solidFill>
        <a:effectLst/>
      </p:bgPr>
    </p:bg>
    <p:spTree>
      <p:nvGrpSpPr>
        <p:cNvPr id="1" name=""/>
        <p:cNvGrpSpPr/>
        <p:nvPr/>
      </p:nvGrpSpPr>
      <p:grpSpPr>
        <a:xfrm>
          <a:off x="0" y="0"/>
          <a:ext cx="0" cy="0"/>
        </a:xfrm>
      </p:grpSpPr>
      <p:pic>
        <p:nvPicPr>
          <p:cNvPr id="4" name="Picture 3">
            <a:extLst>
              <a:ext uri="{FF2B5EF4-FFF2-40B4-BE49-F238E27FC236}">
                <a16:creationId xmlns:a16="http://schemas.microsoft.com/office/drawing/2014/main" id="{FB5772A7-123F-ADE5-E765-165458F067E2}"/>
              </a:ext>
            </a:extLst>
          </p:cNvPr>
          <p:cNvPicPr>
            <a:picLocks noChangeAspect="1"/>
          </p:cNvPicPr>
          <p:nvPr userDrawn="1"/>
        </p:nvPicPr>
        <p:blipFill>
          <a:blip r:embed="rId1">
            <a:alphaModFix amt="60000"/>
          </a:blip>
          <a:stretch>
            <a:fillRect/>
          </a:stretch>
        </p:blipFill>
        <p:spPr>
          <a:xfrm>
            <a:off x="1325880" y="-1"/>
            <a:ext cx="10866120" cy="6871223"/>
          </a:xfrm>
          <a:prstGeom prst="rect">
            <a:avLst/>
          </a:prstGeom>
        </p:spPr>
      </p:pic>
      <p:sp>
        <p:nvSpPr>
          <p:cNvPr id="2" name="Title 1">
            <a:extLst>
              <a:ext uri="{FF2B5EF4-FFF2-40B4-BE49-F238E27FC236}">
                <a16:creationId xmlns:a16="http://schemas.microsoft.com/office/drawing/2014/main" id="{76359325-DA49-2DB8-3D1F-B6E750083C75}"/>
              </a:ext>
            </a:extLst>
          </p:cNvPr>
          <p:cNvSpPr>
            <a:spLocks noGrp="1"/>
          </p:cNvSpPr>
          <p:nvPr>
            <p:ph type="title"/>
          </p:nvPr>
        </p:nvSpPr>
        <p:spPr>
          <a:xfrm>
            <a:off x="685800" y="1252538"/>
            <a:ext cx="7315200" cy="2286191"/>
          </a:xfrm>
        </p:spPr>
        <p:txBody>
          <a:bodyPr anchor="b"/>
          <a:lstStyle>
            <a:lvl1pPr>
              <a:defRPr sz="40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49076571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19D256A4-50BF-EE22-7EB4-3ABE19FDAD8D}"/>
              </a:ext>
            </a:extLst>
          </p:cNvPr>
          <p:cNvSpPr>
            <a:spLocks noGrp="1"/>
          </p:cNvSpPr>
          <p:nvPr>
            <p:ph type="title"/>
          </p:nvPr>
        </p:nvSpPr>
        <p:spPr>
          <a:xfrm>
            <a:off x="691551" y="408255"/>
            <a:ext cx="10880604" cy="842573"/>
          </a:xfrm>
        </p:spPr>
        <p:txBody>
          <a:bodyPr/>
          <a:lstStyle/>
          <a:p>
            <a:r>
              <a:rPr lang="en-US" smtClean="0"/>
              <a:t>Click to edit Master title style</a:t>
            </a:r>
            <a:endParaRPr lang="en-US"/>
          </a:p>
        </p:txBody>
      </p:sp>
      <p:sp>
        <p:nvSpPr>
          <p:cNvPr id="7" name="Slide Number Placeholder 6">
            <a:extLst>
              <a:ext uri="{FF2B5EF4-FFF2-40B4-BE49-F238E27FC236}">
                <a16:creationId xmlns:a16="http://schemas.microsoft.com/office/drawing/2014/main" id="{637662D8-8CD2-BA8B-859D-FAC858323134}"/>
              </a:ext>
            </a:extLst>
          </p:cNvPr>
          <p:cNvSpPr>
            <a:spLocks noGrp="1"/>
          </p:cNvSpPr>
          <p:nvPr>
            <p:ph type="sldNum" sz="quarter" idx="12"/>
          </p:nvPr>
        </p:nvSpPr>
        <p:spPr/>
        <p:txBody>
          <a:bodyPr/>
          <a:lstStyle/>
          <a:p>
            <a:fld id="{E5D205CD-08E4-48B0-B9AC-6595D6859981}" type="slidenum">
              <a:rPr lang="en-US" smtClean="0"/>
              <a:t>‹#›</a:t>
            </a:fld>
            <a:endParaRPr lang="en-US"/>
          </a:p>
        </p:txBody>
      </p:sp>
      <p:sp>
        <p:nvSpPr>
          <p:cNvPr id="8" name="Footer Placeholder 10">
            <a:extLst>
              <a:ext uri="{FF2B5EF4-FFF2-40B4-BE49-F238E27FC236}">
                <a16:creationId xmlns:a16="http://schemas.microsoft.com/office/drawing/2014/main" id="{2378F1BD-1AB5-010F-C0CD-8F0B634AE574}"/>
              </a:ext>
            </a:extLst>
          </p:cNvPr>
          <p:cNvSpPr>
            <a:spLocks noGrp="1"/>
          </p:cNvSpPr>
          <p:nvPr>
            <p:ph type="ftr" sz="quarter" idx="3"/>
          </p:nvPr>
        </p:nvSpPr>
        <p:spPr>
          <a:xfrm>
            <a:off x="1160319" y="6404659"/>
            <a:ext cx="4114800" cy="138499"/>
          </a:xfrm>
          <a:prstGeom prst="rect">
            <a:avLst/>
          </a:prstGeom>
        </p:spPr>
        <p:txBody>
          <a:bodyPr vert="horz" lIns="0" tIns="0" rIns="0" bIns="0" rtlCol="0" anchor="ctr">
            <a:noAutofit/>
          </a:bodyPr>
          <a:lstStyle>
            <a:lvl1pPr algn="l">
              <a:defRPr lang="en-US" sz="900"/>
            </a:lvl1pPr>
          </a:lstStyle>
          <a:p>
            <a:r>
              <a:rPr lang="en-US"/>
              <a:t>Goldberg Kohn  </a:t>
            </a:r>
            <a:r>
              <a:rPr lang="en-US">
                <a:solidFill>
                  <a:srgbClr val="009E3A"/>
                </a:solidFill>
              </a:rPr>
              <a:t>//</a:t>
            </a:r>
            <a:r>
              <a:rPr lang="en-US">
                <a:solidFill>
                  <a:srgbClr val="00802F"/>
                </a:solidFill>
              </a:rPr>
              <a:t>  </a:t>
            </a:r>
            <a:r>
              <a:rPr lang="en-US"/>
              <a:t>goldbergkohn.com</a:t>
            </a:r>
          </a:p>
        </p:txBody>
      </p:sp>
      <p:sp>
        <p:nvSpPr>
          <p:cNvPr id="14" name="Content Placeholder 2">
            <a:extLst>
              <a:ext uri="{FF2B5EF4-FFF2-40B4-BE49-F238E27FC236}">
                <a16:creationId xmlns:a16="http://schemas.microsoft.com/office/drawing/2014/main" id="{648119D7-E52D-B03A-C958-B7ECD7B64041}"/>
              </a:ext>
            </a:extLst>
          </p:cNvPr>
          <p:cNvSpPr>
            <a:spLocks noGrp="1"/>
          </p:cNvSpPr>
          <p:nvPr>
            <p:ph idx="1"/>
          </p:nvPr>
        </p:nvSpPr>
        <p:spPr>
          <a:xfrm>
            <a:off x="691551" y="1536192"/>
            <a:ext cx="5145388" cy="4483608"/>
          </a:xfrm>
        </p:spPr>
        <p:txBody>
          <a:bodyPr/>
          <a:lstStyle>
            <a:lvl1pPr>
              <a:lnSpc>
                <a:spcPct val="130000"/>
              </a:lnSpc>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2">
            <a:extLst>
              <a:ext uri="{FF2B5EF4-FFF2-40B4-BE49-F238E27FC236}">
                <a16:creationId xmlns:a16="http://schemas.microsoft.com/office/drawing/2014/main" id="{AAE94063-72E8-141E-10C4-B0674875DAF9}"/>
              </a:ext>
            </a:extLst>
          </p:cNvPr>
          <p:cNvSpPr>
            <a:spLocks noGrp="1"/>
          </p:cNvSpPr>
          <p:nvPr>
            <p:ph idx="13"/>
          </p:nvPr>
        </p:nvSpPr>
        <p:spPr>
          <a:xfrm>
            <a:off x="6441775" y="1536192"/>
            <a:ext cx="5145388" cy="4483608"/>
          </a:xfrm>
        </p:spPr>
        <p:txBody>
          <a:bodyPr/>
          <a:lstStyle>
            <a:lvl1pPr>
              <a:lnSpc>
                <a:spcPct val="130000"/>
              </a:lnSpc>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715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E39AAD39-D5A0-5490-66A6-9C81C34E500D}"/>
              </a:ext>
            </a:extLst>
          </p:cNvPr>
          <p:cNvSpPr>
            <a:spLocks noGrp="1"/>
          </p:cNvSpPr>
          <p:nvPr>
            <p:ph type="title"/>
          </p:nvPr>
        </p:nvSpPr>
        <p:spPr/>
        <p:txBody>
          <a:bodyPr/>
          <a:lstStyle/>
          <a:p>
            <a:r>
              <a:rPr lang="en-US" smtClean="0"/>
              <a:t>Click to edit Master title style</a:t>
            </a:r>
            <a:endParaRPr lang="en-US"/>
          </a:p>
        </p:txBody>
      </p:sp>
      <p:sp>
        <p:nvSpPr>
          <p:cNvPr id="5" name="Slide Number Placeholder 4">
            <a:extLst>
              <a:ext uri="{FF2B5EF4-FFF2-40B4-BE49-F238E27FC236}">
                <a16:creationId xmlns:a16="http://schemas.microsoft.com/office/drawing/2014/main" id="{15E74087-1367-9698-1D41-44F12DBFAA11}"/>
              </a:ext>
            </a:extLst>
          </p:cNvPr>
          <p:cNvSpPr>
            <a:spLocks noGrp="1"/>
          </p:cNvSpPr>
          <p:nvPr>
            <p:ph type="sldNum" sz="quarter" idx="12"/>
          </p:nvPr>
        </p:nvSpPr>
        <p:spPr/>
        <p:txBody>
          <a:bodyPr/>
          <a:lstStyle/>
          <a:p>
            <a:fld id="{E5D205CD-08E4-48B0-B9AC-6595D6859981}" type="slidenum">
              <a:rPr lang="en-US" smtClean="0"/>
              <a:t>‹#›</a:t>
            </a:fld>
            <a:endParaRPr lang="en-US"/>
          </a:p>
        </p:txBody>
      </p:sp>
      <p:sp>
        <p:nvSpPr>
          <p:cNvPr id="6" name="Footer Placeholder 10">
            <a:extLst>
              <a:ext uri="{FF2B5EF4-FFF2-40B4-BE49-F238E27FC236}">
                <a16:creationId xmlns:a16="http://schemas.microsoft.com/office/drawing/2014/main" id="{57859300-7E59-C617-5A82-D3677D75EFD7}"/>
              </a:ext>
            </a:extLst>
          </p:cNvPr>
          <p:cNvSpPr>
            <a:spLocks noGrp="1"/>
          </p:cNvSpPr>
          <p:nvPr>
            <p:ph type="ftr" sz="quarter" idx="3"/>
          </p:nvPr>
        </p:nvSpPr>
        <p:spPr>
          <a:xfrm>
            <a:off x="1160319" y="6404659"/>
            <a:ext cx="4114800" cy="138499"/>
          </a:xfrm>
          <a:prstGeom prst="rect">
            <a:avLst/>
          </a:prstGeom>
        </p:spPr>
        <p:txBody>
          <a:bodyPr vert="horz" lIns="0" tIns="0" rIns="0" bIns="0" rtlCol="0" anchor="ctr">
            <a:noAutofit/>
          </a:bodyPr>
          <a:lstStyle>
            <a:lvl1pPr algn="l">
              <a:defRPr lang="en-US" sz="900"/>
            </a:lvl1pPr>
          </a:lstStyle>
          <a:p>
            <a:r>
              <a:rPr lang="en-US"/>
              <a:t>Goldberg Kohn  </a:t>
            </a:r>
            <a:r>
              <a:rPr lang="en-US">
                <a:solidFill>
                  <a:srgbClr val="009E3A"/>
                </a:solidFill>
              </a:rPr>
              <a:t>//</a:t>
            </a:r>
            <a:r>
              <a:rPr lang="en-US">
                <a:solidFill>
                  <a:srgbClr val="00802F"/>
                </a:solidFill>
              </a:rPr>
              <a:t>  </a:t>
            </a:r>
            <a:r>
              <a:rPr lang="en-US"/>
              <a:t>goldbergkohn.com</a:t>
            </a:r>
          </a:p>
        </p:txBody>
      </p:sp>
    </p:spTree>
    <p:extLst>
      <p:ext uri="{BB962C8B-B14F-4D97-AF65-F5344CB8AC3E}">
        <p14:creationId xmlns:p14="http://schemas.microsoft.com/office/powerpoint/2010/main" val="42560449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1D93CC62-2E3B-B3CE-B624-56F051CCCCFA}"/>
              </a:ext>
            </a:extLst>
          </p:cNvPr>
          <p:cNvSpPr>
            <a:spLocks noGrp="1"/>
          </p:cNvSpPr>
          <p:nvPr>
            <p:ph type="sldNum" sz="quarter" idx="12"/>
          </p:nvPr>
        </p:nvSpPr>
        <p:spPr/>
        <p:txBody>
          <a:bodyPr/>
          <a:lstStyle/>
          <a:p>
            <a:fld id="{E5D205CD-08E4-48B0-B9AC-6595D6859981}" type="slidenum">
              <a:rPr lang="en-US" smtClean="0"/>
              <a:t>‹#›</a:t>
            </a:fld>
            <a:endParaRPr lang="en-US"/>
          </a:p>
        </p:txBody>
      </p:sp>
      <p:sp>
        <p:nvSpPr>
          <p:cNvPr id="5" name="Footer Placeholder 10">
            <a:extLst>
              <a:ext uri="{FF2B5EF4-FFF2-40B4-BE49-F238E27FC236}">
                <a16:creationId xmlns:a16="http://schemas.microsoft.com/office/drawing/2014/main" id="{674675B2-366B-C337-2411-EA3B2D837677}"/>
              </a:ext>
            </a:extLst>
          </p:cNvPr>
          <p:cNvSpPr>
            <a:spLocks noGrp="1"/>
          </p:cNvSpPr>
          <p:nvPr>
            <p:ph type="ftr" sz="quarter" idx="3"/>
          </p:nvPr>
        </p:nvSpPr>
        <p:spPr>
          <a:xfrm>
            <a:off x="1160319" y="6404659"/>
            <a:ext cx="4114800" cy="138499"/>
          </a:xfrm>
          <a:prstGeom prst="rect">
            <a:avLst/>
          </a:prstGeom>
        </p:spPr>
        <p:txBody>
          <a:bodyPr vert="horz" lIns="0" tIns="0" rIns="0" bIns="0" rtlCol="0" anchor="ctr">
            <a:noAutofit/>
          </a:bodyPr>
          <a:lstStyle>
            <a:lvl1pPr algn="l">
              <a:defRPr lang="en-US" sz="900"/>
            </a:lvl1pPr>
          </a:lstStyle>
          <a:p>
            <a:r>
              <a:rPr lang="en-US"/>
              <a:t>Goldberg Kohn  </a:t>
            </a:r>
            <a:r>
              <a:rPr lang="en-US">
                <a:solidFill>
                  <a:srgbClr val="009E3A"/>
                </a:solidFill>
              </a:rPr>
              <a:t>//</a:t>
            </a:r>
            <a:r>
              <a:rPr lang="en-US">
                <a:solidFill>
                  <a:srgbClr val="00802F"/>
                </a:solidFill>
              </a:rPr>
              <a:t>  </a:t>
            </a:r>
            <a:r>
              <a:rPr lang="en-US"/>
              <a:t>goldbergkohn.com</a:t>
            </a:r>
          </a:p>
        </p:txBody>
      </p:sp>
    </p:spTree>
    <p:extLst>
      <p:ext uri="{BB962C8B-B14F-4D97-AF65-F5344CB8AC3E}">
        <p14:creationId xmlns:p14="http://schemas.microsoft.com/office/powerpoint/2010/main" val="317848294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4.png" /><Relationship Id="rId11" Type="http://schemas.openxmlformats.org/officeDocument/2006/relationships/image" Target="../media/image5.svg"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10" name="Group 9">
            <a:extLst>
              <a:ext uri="{FF2B5EF4-FFF2-40B4-BE49-F238E27FC236}">
                <a16:creationId xmlns:a16="http://schemas.microsoft.com/office/drawing/2014/main" id="{3D21E5B4-9B06-9CB7-2F91-2C4F593ED17C}"/>
              </a:ext>
            </a:extLst>
          </p:cNvPr>
          <p:cNvGrpSpPr/>
          <p:nvPr userDrawn="1"/>
        </p:nvGrpSpPr>
        <p:grpSpPr>
          <a:xfrm>
            <a:off x="0" y="0"/>
            <a:ext cx="12192000" cy="1389887"/>
            <a:chExt cx="12192000" cy="1389887"/>
          </a:xfrm>
        </p:grpSpPr>
        <p:sp>
          <p:nvSpPr>
            <p:cNvPr id="8" name="Rectangle 7">
              <a:extLst>
                <a:ext uri="{FF2B5EF4-FFF2-40B4-BE49-F238E27FC236}">
                  <a16:creationId xmlns:a16="http://schemas.microsoft.com/office/drawing/2014/main" id="{016E7893-8D66-538B-FCB3-36C430BDCE9F}"/>
                </a:ext>
              </a:extLst>
            </p:cNvPr>
            <p:cNvSpPr/>
            <p:nvPr userDrawn="1"/>
          </p:nvSpPr>
          <p:spPr>
            <a:xfrm>
              <a:off x="0" y="0"/>
              <a:ext cx="12192000" cy="13898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F1F7C36-6E36-E07C-BDE8-29B4AC6E1B77}"/>
                </a:ext>
              </a:extLst>
            </p:cNvPr>
            <p:cNvSpPr/>
            <p:nvPr userDrawn="1"/>
          </p:nvSpPr>
          <p:spPr>
            <a:xfrm rot="5400000">
              <a:off x="0" y="0"/>
              <a:ext cx="783772" cy="783772"/>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2996B921-249A-2F5A-F394-9B34B7929E29}"/>
              </a:ext>
            </a:extLst>
          </p:cNvPr>
          <p:cNvSpPr>
            <a:spLocks noGrp="1"/>
          </p:cNvSpPr>
          <p:nvPr>
            <p:ph type="title"/>
          </p:nvPr>
        </p:nvSpPr>
        <p:spPr>
          <a:xfrm>
            <a:off x="691551" y="408255"/>
            <a:ext cx="10895612" cy="842573"/>
          </a:xfrm>
          <a:prstGeom prst="rect">
            <a:avLst/>
          </a:prstGeom>
        </p:spPr>
        <p:txBody>
          <a:bodyPr vert="horz" lIns="0" tIns="0" rIns="0" bIns="0" rtlCol="0" anchor="ctr">
            <a:no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4EE7369E-00CC-1FC4-3209-A66A1E192D1C}"/>
              </a:ext>
            </a:extLst>
          </p:cNvPr>
          <p:cNvSpPr>
            <a:spLocks noGrp="1"/>
          </p:cNvSpPr>
          <p:nvPr>
            <p:ph type="body" idx="1"/>
          </p:nvPr>
        </p:nvSpPr>
        <p:spPr>
          <a:xfrm>
            <a:off x="691551" y="1534590"/>
            <a:ext cx="10895611" cy="4485210"/>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a:extLst>
              <a:ext uri="{FF2B5EF4-FFF2-40B4-BE49-F238E27FC236}">
                <a16:creationId xmlns:a16="http://schemas.microsoft.com/office/drawing/2014/main" id="{9E9E410D-4AEC-4208-F04F-568D14484D2B}"/>
              </a:ext>
            </a:extLst>
          </p:cNvPr>
          <p:cNvSpPr>
            <a:spLocks noGrp="1"/>
          </p:cNvSpPr>
          <p:nvPr>
            <p:ph type="sldNum" sz="quarter" idx="4"/>
          </p:nvPr>
        </p:nvSpPr>
        <p:spPr>
          <a:xfrm>
            <a:off x="11208544" y="6404659"/>
            <a:ext cx="297656" cy="138499"/>
          </a:xfrm>
          <a:prstGeom prst="rect">
            <a:avLst/>
          </a:prstGeom>
        </p:spPr>
        <p:txBody>
          <a:bodyPr vert="horz" lIns="0" tIns="0" rIns="0" bIns="0" rtlCol="0" anchor="ctr">
            <a:noAutofit/>
          </a:bodyPr>
          <a:lstStyle>
            <a:lvl1pPr algn="r">
              <a:defRPr sz="900">
                <a:solidFill>
                  <a:schemeClr val="tx1"/>
                </a:solidFill>
              </a:defRPr>
            </a:lvl1pPr>
          </a:lstStyle>
          <a:p>
            <a:fld id="{E5D205CD-08E4-48B0-B9AC-6595D6859981}" type="slidenum">
              <a:rPr lang="en-US" smtClean="0"/>
              <a:t>‹#›</a:t>
            </a:fld>
            <a:endParaRPr lang="en-US"/>
          </a:p>
        </p:txBody>
      </p:sp>
      <p:sp>
        <p:nvSpPr>
          <p:cNvPr id="11" name="Footer Placeholder 10">
            <a:extLst>
              <a:ext uri="{FF2B5EF4-FFF2-40B4-BE49-F238E27FC236}">
                <a16:creationId xmlns:a16="http://schemas.microsoft.com/office/drawing/2014/main" id="{7F717CE4-0A51-AADF-A69E-19D5CE061B0A}"/>
              </a:ext>
            </a:extLst>
          </p:cNvPr>
          <p:cNvSpPr>
            <a:spLocks noGrp="1"/>
          </p:cNvSpPr>
          <p:nvPr>
            <p:ph type="ftr" sz="quarter" idx="3"/>
          </p:nvPr>
        </p:nvSpPr>
        <p:spPr>
          <a:xfrm>
            <a:off x="1160319" y="6404659"/>
            <a:ext cx="4114800" cy="138499"/>
          </a:xfrm>
          <a:prstGeom prst="rect">
            <a:avLst/>
          </a:prstGeom>
        </p:spPr>
        <p:txBody>
          <a:bodyPr vert="horz" lIns="0" tIns="0" rIns="0" bIns="0" rtlCol="0" anchor="ctr">
            <a:noAutofit/>
          </a:bodyPr>
          <a:lstStyle>
            <a:lvl1pPr algn="l">
              <a:defRPr lang="en-US" sz="900"/>
            </a:lvl1pPr>
          </a:lstStyle>
          <a:p>
            <a:r>
              <a:rPr lang="en-US"/>
              <a:t>Goldberg Kohn  </a:t>
            </a:r>
            <a:r>
              <a:rPr lang="en-US">
                <a:solidFill>
                  <a:srgbClr val="009E3A"/>
                </a:solidFill>
              </a:rPr>
              <a:t>//</a:t>
            </a:r>
            <a:r>
              <a:rPr lang="en-US">
                <a:solidFill>
                  <a:srgbClr val="00802F"/>
                </a:solidFill>
              </a:rPr>
              <a:t>  </a:t>
            </a:r>
            <a:r>
              <a:rPr lang="en-US"/>
              <a:t>goldbergkohn.com</a:t>
            </a:r>
          </a:p>
        </p:txBody>
      </p:sp>
      <p:pic>
        <p:nvPicPr>
          <p:cNvPr id="14" name="Graphic 13">
            <a:extLst>
              <a:ext uri="{FF2B5EF4-FFF2-40B4-BE49-F238E27FC236}">
                <a16:creationId xmlns:a16="http://schemas.microsoft.com/office/drawing/2014/main" id="{8337CBA7-135C-68C3-0FA6-0731D451A285}"/>
              </a:ext>
            </a:extLst>
          </p:cNvPr>
          <p:cNvPicPr>
            <a:picLocks noChangeAspect="1"/>
          </p:cNvPicPr>
          <p:nvPr userDrawn="1"/>
        </p:nvPicPr>
        <p:blipFill>
          <a:blip r:embed="rId10">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11"/>
              </a:ext>
              <a:ext uri="{28A0092B-C50C-407E-A947-70E740481C1C}">
                <a14:useLocalDpi xmlns:a14="http://schemas.microsoft.com/office/drawing/2010/main" val="0"/>
              </a:ext>
            </a:extLst>
          </a:blip>
          <a:stretch>
            <a:fillRect/>
          </a:stretch>
        </p:blipFill>
        <p:spPr>
          <a:xfrm>
            <a:off x="685800" y="6345137"/>
            <a:ext cx="361951" cy="222258"/>
          </a:xfrm>
          <a:prstGeom prst="rect">
            <a:avLst/>
          </a:prstGeom>
        </p:spPr>
      </p:pic>
    </p:spTree>
    <p:extLst>
      <p:ext uri="{BB962C8B-B14F-4D97-AF65-F5344CB8AC3E}">
        <p14:creationId xmlns:p14="http://schemas.microsoft.com/office/powerpoint/2010/main" val="25926146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6" r:id="rId4"/>
    <p:sldLayoutId id="2147483651" r:id="rId5"/>
    <p:sldLayoutId id="2147483658" r:id="rId6"/>
    <p:sldLayoutId id="2147483652" r:id="rId7"/>
    <p:sldLayoutId id="2147483654" r:id="rId8"/>
    <p:sldLayoutId id="2147483655" r:id="rId9"/>
  </p:sldLayoutIdLst>
  <p:transition/>
  <p:timing/>
  <p:hf hd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30000"/>
        </a:lnSpc>
        <a:spcBef>
          <a:spcPct val="0"/>
        </a:spcBef>
        <a:spcAft>
          <a:spcPts val="400"/>
        </a:spcAft>
        <a:buFont typeface="Arial" panose="020b0604020202020204" pitchFamily="34" charset="0"/>
        <a:buNone/>
        <a:defRPr sz="1800" kern="1200">
          <a:solidFill>
            <a:schemeClr val="tx1"/>
          </a:solidFill>
          <a:latin typeface="+mn-lt"/>
          <a:ea typeface="+mn-ea"/>
          <a:cs typeface="+mn-cs"/>
        </a:defRPr>
      </a:lvl1pPr>
      <a:lvl2pPr marL="284163" indent="-284163" algn="l" defTabSz="914400" rtl="0" eaLnBrk="1" latinLnBrk="0" hangingPunct="1">
        <a:lnSpc>
          <a:spcPct val="120000"/>
        </a:lnSpc>
        <a:spcBef>
          <a:spcPct val="0"/>
        </a:spcBef>
        <a:spcAft>
          <a:spcPts val="400"/>
        </a:spcAft>
        <a:buFont typeface="Arial" panose="020b0604020202020204" pitchFamily="34" charset="0"/>
        <a:buChar char="•"/>
        <a:defRPr sz="1600" kern="1200">
          <a:solidFill>
            <a:schemeClr val="tx1"/>
          </a:solidFill>
          <a:latin typeface="+mn-lt"/>
          <a:ea typeface="+mn-ea"/>
          <a:cs typeface="+mn-cs"/>
        </a:defRPr>
      </a:lvl2pPr>
      <a:lvl3pPr marL="517525" indent="-233363" algn="l" defTabSz="914400" rtl="0" eaLnBrk="1" latinLnBrk="0" hangingPunct="1">
        <a:lnSpc>
          <a:spcPct val="120000"/>
        </a:lnSpc>
        <a:spcBef>
          <a:spcPct val="0"/>
        </a:spcBef>
        <a:spcAft>
          <a:spcPts val="400"/>
        </a:spcAft>
        <a:buFont typeface="Arial" panose="020b0604020202020204" pitchFamily="34" charset="0"/>
        <a:buChar char="–"/>
        <a:defRPr sz="1400" kern="1200">
          <a:solidFill>
            <a:schemeClr val="tx1"/>
          </a:solidFill>
          <a:latin typeface="+mn-lt"/>
          <a:ea typeface="+mn-ea"/>
          <a:cs typeface="+mn-cs"/>
        </a:defRPr>
      </a:lvl3pPr>
      <a:lvl4pPr marL="741363" indent="-223838" algn="l" defTabSz="914400" rtl="0" eaLnBrk="1" latinLnBrk="0" hangingPunct="1">
        <a:lnSpc>
          <a:spcPct val="120000"/>
        </a:lnSpc>
        <a:spcBef>
          <a:spcPct val="0"/>
        </a:spcBef>
        <a:spcAft>
          <a:spcPts val="400"/>
        </a:spcAft>
        <a:buFont typeface="Arial" panose="020b0604020202020204" pitchFamily="34" charset="0"/>
        <a:buChar char="•"/>
        <a:defRPr sz="1200" kern="1200">
          <a:solidFill>
            <a:schemeClr val="tx1"/>
          </a:solidFill>
          <a:latin typeface="+mn-lt"/>
          <a:ea typeface="+mn-ea"/>
          <a:cs typeface="+mn-cs"/>
        </a:defRPr>
      </a:lvl4pPr>
      <a:lvl5pPr marL="974725" indent="-233363" algn="l" defTabSz="914400" rtl="0" eaLnBrk="1" latinLnBrk="0" hangingPunct="1">
        <a:lnSpc>
          <a:spcPct val="120000"/>
        </a:lnSpc>
        <a:spcBef>
          <a:spcPct val="0"/>
        </a:spcBef>
        <a:spcAft>
          <a:spcPts val="4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2" userDrawn="1">
          <p15:clr>
            <a:srgbClr val="F26B43"/>
          </p15:clr>
        </p15:guide>
        <p15:guide id="2" pos="432" userDrawn="1">
          <p15:clr>
            <a:srgbClr val="F26B43"/>
          </p15:clr>
        </p15:guide>
        <p15:guide id="3" pos="7299" userDrawn="1">
          <p15:clr>
            <a:srgbClr val="F26B43"/>
          </p15:clr>
        </p15:guide>
        <p15:guide id="4" orient="horz" pos="789" userDrawn="1">
          <p15:clr>
            <a:srgbClr val="F26B43"/>
          </p15:clr>
        </p15:guide>
        <p15:guide id="5" orient="horz" pos="257"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7.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Picture Placeholder 5" descr="A blue and green background&#10;&#10;Description automatically generated">
            <a:extLst>
              <a:ext uri="{FF2B5EF4-FFF2-40B4-BE49-F238E27FC236}">
                <a16:creationId xmlns:a16="http://schemas.microsoft.com/office/drawing/2014/main" id="{CF0A7825-3D5A-09AA-CE73-DB9BB528134C}"/>
              </a:ext>
            </a:extLst>
          </p:cNvPr>
          <p:cNvPicPr>
            <a:picLocks noGrp="1" noChangeAspect="1"/>
          </p:cNvPicPr>
          <p:nvPr>
            <p:ph type="pic" sz="quarter" idx="10"/>
          </p:nvPr>
        </p:nvPicPr>
        <p:blipFill>
          <a:blip r:embed="rId3"/>
          <a:srcRect t="14581" b="14581"/>
          <a:stretch>
            <a:fillRect/>
          </a:stretch>
        </p:blipFill>
        <p:spPr>
          <a:xfrm>
            <a:off x="0" y="0"/>
            <a:ext cx="12191999" cy="5760657"/>
          </a:xfrm>
        </p:spPr>
      </p:pic>
      <p:sp>
        <p:nvSpPr>
          <p:cNvPr id="14" name="Rectangle 13">
            <a:extLst>
              <a:ext uri="{FF2B5EF4-FFF2-40B4-BE49-F238E27FC236}">
                <a16:creationId xmlns:a16="http://schemas.microsoft.com/office/drawing/2014/main" id="{287EB796-CC3D-0C52-3E33-1FDDAF2F7B3F}"/>
              </a:ext>
            </a:extLst>
          </p:cNvPr>
          <p:cNvSpPr/>
          <p:nvPr/>
        </p:nvSpPr>
        <p:spPr>
          <a:xfrm>
            <a:off x="0" y="-13665"/>
            <a:ext cx="10954512" cy="5785995"/>
          </a:xfrm>
          <a:prstGeom prst="rect">
            <a:avLst/>
          </a:prstGeom>
          <a:gradFill flip="none" rotWithShape="1">
            <a:gsLst>
              <a:gs pos="33000">
                <a:srgbClr val="F4F4F4"/>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77CE6AD4-63DB-138A-984C-1A93F816C34C}"/>
              </a:ext>
            </a:extLst>
          </p:cNvPr>
          <p:cNvSpPr>
            <a:spLocks noGrp="1"/>
          </p:cNvSpPr>
          <p:nvPr>
            <p:ph type="ctrTitle"/>
          </p:nvPr>
        </p:nvSpPr>
        <p:spPr>
          <a:xfrm>
            <a:off x="703118" y="1279667"/>
            <a:ext cx="8009807" cy="2387600"/>
          </a:xfrm>
        </p:spPr>
        <p:txBody>
          <a:bodyPr/>
          <a:lstStyle/>
          <a:p>
            <a:r>
              <a:rPr lang="en-US"/>
              <a:t>UNCITRAL Colloquium on Secured Transactions </a:t>
            </a:r>
            <a:r>
              <a:rPr lang="en-US" smtClean="0"/>
              <a:t>2025</a:t>
            </a:r>
            <a:br>
              <a:rPr lang="en-US"/>
            </a:br>
            <a:endParaRPr lang="en-US"/>
          </a:p>
        </p:txBody>
      </p:sp>
      <p:sp>
        <p:nvSpPr>
          <p:cNvPr id="4" name="Subtitle 3">
            <a:extLst>
              <a:ext uri="{FF2B5EF4-FFF2-40B4-BE49-F238E27FC236}">
                <a16:creationId xmlns:a16="http://schemas.microsoft.com/office/drawing/2014/main" id="{7056CC75-B103-76EA-9B94-92D7B6A6A89D}"/>
              </a:ext>
            </a:extLst>
          </p:cNvPr>
          <p:cNvSpPr>
            <a:spLocks noGrp="1"/>
          </p:cNvSpPr>
          <p:nvPr>
            <p:ph type="subTitle" idx="1"/>
          </p:nvPr>
        </p:nvSpPr>
        <p:spPr>
          <a:xfrm>
            <a:off x="703119" y="639382"/>
            <a:ext cx="6217920" cy="250903"/>
          </a:xfrm>
        </p:spPr>
        <p:txBody>
          <a:bodyPr/>
          <a:lstStyle/>
          <a:p>
            <a:r>
              <a:rPr lang="en-US" sz="1600" smtClean="0"/>
              <a:t>February 20, 2025</a:t>
            </a:r>
            <a:endParaRPr lang="en-US" sz="1600"/>
          </a:p>
        </p:txBody>
      </p:sp>
      <p:sp>
        <p:nvSpPr>
          <p:cNvPr id="24" name="Text Placeholder 23">
            <a:extLst>
              <a:ext uri="{FF2B5EF4-FFF2-40B4-BE49-F238E27FC236}">
                <a16:creationId xmlns:a16="http://schemas.microsoft.com/office/drawing/2014/main" id="{FA4C8DEF-F4CD-3E8E-C36C-0BC34B029A15}"/>
              </a:ext>
            </a:extLst>
          </p:cNvPr>
          <p:cNvSpPr>
            <a:spLocks noGrp="1"/>
          </p:cNvSpPr>
          <p:nvPr>
            <p:ph type="body" sz="quarter" idx="11"/>
          </p:nvPr>
        </p:nvSpPr>
        <p:spPr>
          <a:xfrm>
            <a:off x="703119" y="4363530"/>
            <a:ext cx="3721608" cy="1079500"/>
          </a:xfrm>
        </p:spPr>
        <p:txBody>
          <a:bodyPr/>
          <a:lstStyle/>
          <a:p>
            <a:r>
              <a:rPr lang="en-US" sz="2000" smtClean="0"/>
              <a:t>Presenter</a:t>
            </a:r>
            <a:endParaRPr lang="en-US" sz="2000"/>
          </a:p>
          <a:p>
            <a:pPr lvl="1"/>
            <a:r>
              <a:rPr lang="en-US" sz="3200" smtClean="0"/>
              <a:t>William A. Starshak</a:t>
            </a:r>
            <a:endParaRPr lang="en-US" sz="3200"/>
          </a:p>
          <a:p>
            <a:pPr lvl="2"/>
            <a:endParaRPr lang="en-US" smtClean="0"/>
          </a:p>
          <a:p>
            <a:pPr lvl="2"/>
            <a:endParaRPr lang="en-US"/>
          </a:p>
        </p:txBody>
      </p:sp>
      <p:cxnSp>
        <p:nvCxnSpPr>
          <p:cNvPr id="10" name="Straight Connector 9">
            <a:extLst>
              <a:ext uri="{FF2B5EF4-FFF2-40B4-BE49-F238E27FC236}">
                <a16:creationId xmlns:a16="http://schemas.microsoft.com/office/drawing/2014/main" id="{66BA2489-1554-CD8E-7BC0-5A234767B0CF}"/>
              </a:ext>
            </a:extLst>
          </p:cNvPr>
          <p:cNvCxnSpPr/>
          <p:nvPr/>
        </p:nvCxnSpPr>
        <p:spPr>
          <a:xfrm>
            <a:off x="679463" y="1046864"/>
            <a:ext cx="39188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357982"/>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Electronic Trade Documents Act (UK) </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3200" smtClean="0"/>
              <a:t>Limited </a:t>
            </a:r>
            <a:r>
              <a:rPr lang="en-US" sz="3200"/>
              <a:t>to trade documents </a:t>
            </a:r>
          </a:p>
          <a:p>
            <a:pPr marL="569913" lvl="1" indent="-285750"/>
            <a:r>
              <a:rPr lang="en-US" sz="3000" smtClean="0"/>
              <a:t>Used in connection with the “trade in </a:t>
            </a:r>
            <a:r>
              <a:rPr lang="en-US" sz="3000"/>
              <a:t>or transport of goods or financing such trade or </a:t>
            </a:r>
            <a:r>
              <a:rPr lang="en-US" sz="3000" smtClean="0"/>
              <a:t>transport”; and  </a:t>
            </a:r>
            <a:endParaRPr lang="en-US" sz="3000"/>
          </a:p>
          <a:p>
            <a:pPr marL="569913" lvl="1" indent="-285750"/>
            <a:r>
              <a:rPr lang="en-US" sz="3000" smtClean="0"/>
              <a:t>Where possession </a:t>
            </a:r>
            <a:r>
              <a:rPr lang="en-US" sz="3000"/>
              <a:t>is required by law to claim performance </a:t>
            </a:r>
          </a:p>
          <a:p>
            <a:pPr marL="285750" indent="-285750">
              <a:buFont typeface="Arial" panose="020b0604020202020204" pitchFamily="34" charset="0"/>
              <a:buChar char="•"/>
            </a:pPr>
            <a:r>
              <a:rPr lang="en-US" sz="3200" smtClean="0"/>
              <a:t>Excludes </a:t>
            </a:r>
            <a:r>
              <a:rPr lang="en-US" sz="3200"/>
              <a:t>ETDs </a:t>
            </a:r>
            <a:r>
              <a:rPr lang="en-US" sz="3200" smtClean="0"/>
              <a:t>existing only in electronic form plus documents not related to goods </a:t>
            </a:r>
            <a:endParaRPr lang="en-US" sz="3200"/>
          </a:p>
          <a:p>
            <a:endParaRPr lang="en-US"/>
          </a:p>
        </p:txBody>
      </p:sp>
      <p:sp>
        <p:nvSpPr>
          <p:cNvPr id="4" name="Slide Number Placeholder 3"/>
          <p:cNvSpPr>
            <a:spLocks noGrp="1"/>
          </p:cNvSpPr>
          <p:nvPr>
            <p:ph type="sldNum" sz="quarter" idx="12"/>
          </p:nvPr>
        </p:nvSpPr>
        <p:spPr/>
        <p:txBody>
          <a:bodyPr/>
          <a:lstStyle/>
          <a:p>
            <a:fld id="{E5D205CD-08E4-48B0-B9AC-6595D6859981}" type="slidenum">
              <a:rPr lang="en-US" smtClean="0"/>
              <a:t>10</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1258362037"/>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Definition of Electronic Trade </a:t>
            </a:r>
            <a:r>
              <a:rPr lang="en-US" smtClean="0"/>
              <a:t>Document</a:t>
            </a:r>
            <a:endParaRPr lang="en-US"/>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smtClean="0"/>
              <a:t>Information </a:t>
            </a:r>
            <a:r>
              <a:rPr lang="en-US" sz="2400"/>
              <a:t>in electronic form that if on paper would be a trade document </a:t>
            </a:r>
          </a:p>
          <a:p>
            <a:pPr marL="285750" indent="-285750">
              <a:buFont typeface="Arial" panose="020b0604020202020204" pitchFamily="34" charset="0"/>
              <a:buChar char="•"/>
            </a:pPr>
            <a:r>
              <a:rPr lang="en-US" sz="2400" smtClean="0"/>
              <a:t>Reliable </a:t>
            </a:r>
            <a:r>
              <a:rPr lang="en-US" sz="2400"/>
              <a:t>System</a:t>
            </a:r>
          </a:p>
          <a:p>
            <a:pPr marL="569913" lvl="1" indent="-285750"/>
            <a:r>
              <a:rPr lang="en-US" sz="2100" smtClean="0"/>
              <a:t>Identify </a:t>
            </a:r>
            <a:r>
              <a:rPr lang="en-US" sz="2100"/>
              <a:t>original </a:t>
            </a:r>
            <a:r>
              <a:rPr lang="en-US" sz="2100" smtClean="0"/>
              <a:t>document </a:t>
            </a:r>
            <a:r>
              <a:rPr lang="en-US" sz="2100"/>
              <a:t>as distinguished from copies </a:t>
            </a:r>
            <a:endParaRPr lang="en-US" sz="2100" smtClean="0"/>
          </a:p>
          <a:p>
            <a:pPr marL="569913" lvl="1" indent="-285750"/>
            <a:r>
              <a:rPr lang="en-US" sz="2100" smtClean="0"/>
              <a:t>Protect document against unauthorized alteration </a:t>
            </a:r>
          </a:p>
          <a:p>
            <a:pPr marL="569913" lvl="1" indent="-285750"/>
            <a:r>
              <a:rPr lang="en-US" sz="2100" smtClean="0"/>
              <a:t>Impossible </a:t>
            </a:r>
            <a:r>
              <a:rPr lang="en-US" sz="2100"/>
              <a:t>for more than one person to exercise </a:t>
            </a:r>
            <a:r>
              <a:rPr lang="en-US" sz="2100" smtClean="0"/>
              <a:t>control</a:t>
            </a:r>
            <a:endParaRPr lang="en-US" sz="2100"/>
          </a:p>
          <a:p>
            <a:pPr marL="569913" lvl="1" indent="-285750"/>
            <a:r>
              <a:rPr lang="en-US" sz="2100" smtClean="0"/>
              <a:t>The person in control must be able to demonstrate that such </a:t>
            </a:r>
            <a:r>
              <a:rPr lang="en-US" sz="2100"/>
              <a:t>person is </a:t>
            </a:r>
            <a:r>
              <a:rPr lang="en-US" sz="2100" smtClean="0"/>
              <a:t>in control</a:t>
            </a:r>
            <a:endParaRPr lang="en-US" sz="2100"/>
          </a:p>
          <a:p>
            <a:pPr marL="569913" lvl="1" indent="-285750"/>
            <a:r>
              <a:rPr lang="en-US" sz="2100" smtClean="0"/>
              <a:t>Insure that transferability </a:t>
            </a:r>
            <a:r>
              <a:rPr lang="en-US" sz="2100"/>
              <a:t>of </a:t>
            </a:r>
            <a:r>
              <a:rPr lang="en-US" sz="2100" smtClean="0"/>
              <a:t>an ETD cuts off control of prior controlling person</a:t>
            </a:r>
            <a:endParaRPr lang="en-US" sz="2100"/>
          </a:p>
          <a:p>
            <a:pPr marL="285750" indent="-285750">
              <a:buFont typeface="Arial" panose="020b0604020202020204" pitchFamily="34" charset="0"/>
              <a:buChar char="•"/>
            </a:pPr>
            <a:r>
              <a:rPr lang="en-US" sz="2400" smtClean="0"/>
              <a:t>Control exists if </a:t>
            </a:r>
            <a:r>
              <a:rPr lang="en-US" sz="2400"/>
              <a:t>person "uses, transfers or otherwise disposes" </a:t>
            </a:r>
            <a:r>
              <a:rPr lang="en-US" sz="2400" smtClean="0"/>
              <a:t>document  </a:t>
            </a:r>
            <a:endParaRPr lang="en-US" sz="2400"/>
          </a:p>
          <a:p>
            <a:pPr marL="569913" lvl="1" indent="-285750"/>
            <a:r>
              <a:rPr lang="en-US" sz="2100" smtClean="0"/>
              <a:t>Can </a:t>
            </a:r>
            <a:r>
              <a:rPr lang="en-US" sz="2100"/>
              <a:t>be joint </a:t>
            </a:r>
            <a:r>
              <a:rPr lang="en-US" sz="2100" smtClean="0"/>
              <a:t>control</a:t>
            </a:r>
          </a:p>
          <a:p>
            <a:endParaRPr lang="en-US"/>
          </a:p>
        </p:txBody>
      </p:sp>
      <p:sp>
        <p:nvSpPr>
          <p:cNvPr id="4" name="Slide Number Placeholder 3"/>
          <p:cNvSpPr>
            <a:spLocks noGrp="1"/>
          </p:cNvSpPr>
          <p:nvPr>
            <p:ph type="sldNum" sz="quarter" idx="12"/>
          </p:nvPr>
        </p:nvSpPr>
        <p:spPr/>
        <p:txBody>
          <a:bodyPr/>
          <a:lstStyle/>
          <a:p>
            <a:fld id="{E5D205CD-08E4-48B0-B9AC-6595D6859981}" type="slidenum">
              <a:rPr lang="en-US" smtClean="0"/>
              <a:t>11</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1722871951"/>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Electronic Trade Documents Act &amp; Security Interests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3200" smtClean="0"/>
              <a:t>In </a:t>
            </a:r>
            <a:r>
              <a:rPr lang="en-US" sz="3200"/>
              <a:t>order to effect a possessory security in relation to an electronic trade document, there has to be a transfer of </a:t>
            </a:r>
            <a:r>
              <a:rPr lang="en-US" sz="3200" smtClean="0"/>
              <a:t>control  </a:t>
            </a:r>
            <a:endParaRPr lang="en-US" sz="3200"/>
          </a:p>
          <a:p>
            <a:pPr marL="285750" indent="-285750">
              <a:buFont typeface="Arial" panose="020b0604020202020204" pitchFamily="34" charset="0"/>
              <a:buChar char="•"/>
            </a:pPr>
            <a:r>
              <a:rPr lang="en-US" sz="3200" smtClean="0"/>
              <a:t>Commentary unclear re fixed charge by control</a:t>
            </a:r>
            <a:endParaRPr lang="en-US" sz="3200"/>
          </a:p>
          <a:p>
            <a:endParaRPr lang="en-US"/>
          </a:p>
        </p:txBody>
      </p:sp>
      <p:sp>
        <p:nvSpPr>
          <p:cNvPr id="4" name="Slide Number Placeholder 3"/>
          <p:cNvSpPr>
            <a:spLocks noGrp="1"/>
          </p:cNvSpPr>
          <p:nvPr>
            <p:ph type="sldNum" sz="quarter" idx="12"/>
          </p:nvPr>
        </p:nvSpPr>
        <p:spPr/>
        <p:txBody>
          <a:bodyPr/>
          <a:lstStyle/>
          <a:p>
            <a:fld id="{E5D205CD-08E4-48B0-B9AC-6595D6859981}" type="slidenum">
              <a:rPr lang="en-US" smtClean="0"/>
              <a:t>12</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171628545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FDAF5B29-8193-126A-41F1-BB17542A6159}"/>
              </a:ext>
            </a:extLst>
          </p:cNvPr>
          <p:cNvSpPr>
            <a:spLocks noGrp="1"/>
          </p:cNvSpPr>
          <p:nvPr>
            <p:ph type="title"/>
          </p:nvPr>
        </p:nvSpPr>
        <p:spPr/>
        <p:txBody>
          <a:bodyPr/>
          <a:lstStyle/>
          <a:p>
            <a:r>
              <a:rPr lang="en-US"/>
              <a:t>Article 12 of the Uniform Commercial Code (USA)</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600"/>
              <a:t>Definition of Controllable Electronic </a:t>
            </a:r>
            <a:r>
              <a:rPr lang="en-US" sz="2600" smtClean="0"/>
              <a:t>Record </a:t>
            </a:r>
          </a:p>
          <a:p>
            <a:pPr lvl="3"/>
            <a:r>
              <a:rPr lang="en-US" sz="2400" smtClean="0"/>
              <a:t>Evidences/Controls </a:t>
            </a:r>
            <a:r>
              <a:rPr lang="en-US" sz="2400"/>
              <a:t>the right to:</a:t>
            </a:r>
          </a:p>
          <a:p>
            <a:pPr marL="1027113" lvl="3" indent="-285750">
              <a:spcAft>
                <a:spcPts val="1200"/>
              </a:spcAft>
            </a:pPr>
            <a:r>
              <a:rPr lang="en-US" sz="2400"/>
              <a:t>Payment; </a:t>
            </a:r>
          </a:p>
          <a:p>
            <a:pPr marL="1027113" lvl="3" indent="-285750">
              <a:spcAft>
                <a:spcPts val="1200"/>
              </a:spcAft>
            </a:pPr>
            <a:r>
              <a:rPr lang="en-US" sz="2400"/>
              <a:t>Performance; or </a:t>
            </a:r>
          </a:p>
          <a:p>
            <a:pPr marL="1027113" lvl="3" indent="-285750"/>
            <a:r>
              <a:rPr lang="en-US" sz="2400" smtClean="0"/>
              <a:t>Any interest </a:t>
            </a:r>
            <a:r>
              <a:rPr lang="en-US" sz="2400"/>
              <a:t>in Property</a:t>
            </a:r>
          </a:p>
          <a:p>
            <a:pPr marL="285750" indent="-285750">
              <a:buFont typeface="Arial" panose="020b0604020202020204" pitchFamily="34" charset="0"/>
              <a:buChar char="•"/>
            </a:pPr>
            <a:r>
              <a:rPr lang="en-US" sz="2600" smtClean="0"/>
              <a:t>No </a:t>
            </a:r>
            <a:r>
              <a:rPr lang="en-US" sz="2600"/>
              <a:t>tie to paper </a:t>
            </a:r>
            <a:r>
              <a:rPr lang="en-US" sz="2600" smtClean="0"/>
              <a:t>precedent</a:t>
            </a:r>
          </a:p>
          <a:p>
            <a:pPr marL="285750" indent="-285750">
              <a:buFont typeface="Arial" panose="020b0604020202020204" pitchFamily="34" charset="0"/>
              <a:buChar char="•"/>
            </a:pPr>
            <a:r>
              <a:rPr lang="en-US" sz="2600" smtClean="0"/>
              <a:t>Exceptions </a:t>
            </a:r>
            <a:r>
              <a:rPr lang="en-US" sz="2600"/>
              <a:t>are only </a:t>
            </a:r>
            <a:r>
              <a:rPr lang="en-US" sz="2600" smtClean="0"/>
              <a:t>those </a:t>
            </a:r>
            <a:r>
              <a:rPr lang="en-US" sz="2600"/>
              <a:t>addressed elsewhere in UCC </a:t>
            </a:r>
            <a:r>
              <a:rPr lang="en-US" sz="2600" smtClean="0"/>
              <a:t>(deposit accounts, electronic documents </a:t>
            </a:r>
            <a:r>
              <a:rPr lang="en-US" sz="2600"/>
              <a:t>of title, </a:t>
            </a:r>
            <a:r>
              <a:rPr lang="en-US" sz="2600" smtClean="0"/>
              <a:t>investment property, etc.)</a:t>
            </a:r>
            <a:endParaRPr lang="en-US" sz="2600"/>
          </a:p>
          <a:p>
            <a:endParaRPr lang="en-US"/>
          </a:p>
        </p:txBody>
      </p:sp>
      <p:sp>
        <p:nvSpPr>
          <p:cNvPr id="5" name="Slide Number Placeholder 4">
            <a:extLst>
              <a:ext uri="{FF2B5EF4-FFF2-40B4-BE49-F238E27FC236}">
                <a16:creationId xmlns:a16="http://schemas.microsoft.com/office/drawing/2014/main" id="{79095D70-2EB9-D154-4442-F340693A692B}"/>
              </a:ext>
            </a:extLst>
          </p:cNvPr>
          <p:cNvSpPr>
            <a:spLocks noGrp="1"/>
          </p:cNvSpPr>
          <p:nvPr>
            <p:ph type="sldNum" sz="quarter" idx="12"/>
          </p:nvPr>
        </p:nvSpPr>
        <p:spPr/>
        <p:txBody>
          <a:bodyPr/>
          <a:lstStyle/>
          <a:p>
            <a:fld id="{E5D205CD-08E4-48B0-B9AC-6595D6859981}" type="slidenum">
              <a:rPr lang="en-US" smtClean="0"/>
              <a:t>13</a:t>
            </a:fld>
            <a:endParaRPr lang="en-US"/>
          </a:p>
        </p:txBody>
      </p:sp>
      <p:sp>
        <p:nvSpPr>
          <p:cNvPr id="14" name="Footer Placeholder 13">
            <a:extLst>
              <a:ext uri="{FF2B5EF4-FFF2-40B4-BE49-F238E27FC236}">
                <a16:creationId xmlns:a16="http://schemas.microsoft.com/office/drawing/2014/main" id="{B872BA37-D8BF-50C9-E875-399DD201D11B}"/>
              </a:ext>
            </a:extLst>
          </p:cNvPr>
          <p:cNvSpPr>
            <a:spLocks noGrp="1"/>
          </p:cNvSpPr>
          <p:nvPr>
            <p:ph type="ftr" sz="quarter" idx="3"/>
          </p:nvPr>
        </p:nvSpPr>
        <p:spPr/>
        <p:txBody>
          <a:bodyPr/>
          <a:lstStyle/>
          <a:p>
            <a:r>
              <a:rPr lang="en-US"/>
              <a:t>Goldberg Kohn  </a:t>
            </a:r>
            <a:r>
              <a:rPr lang="en-US">
                <a:solidFill>
                  <a:srgbClr val="009E3A"/>
                </a:solidFill>
              </a:rPr>
              <a:t>//</a:t>
            </a:r>
            <a:r>
              <a:rPr lang="en-US">
                <a:solidFill>
                  <a:srgbClr val="00802F"/>
                </a:solidFill>
              </a:rPr>
              <a:t>  </a:t>
            </a:r>
            <a:r>
              <a:rPr lang="en-US"/>
              <a:t>goldbergkohn.com</a:t>
            </a:r>
          </a:p>
        </p:txBody>
      </p:sp>
    </p:spTree>
    <p:extLst>
      <p:ext uri="{BB962C8B-B14F-4D97-AF65-F5344CB8AC3E}">
        <p14:creationId xmlns:p14="http://schemas.microsoft.com/office/powerpoint/2010/main" val="3968376518"/>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Article 12 </a:t>
            </a:r>
            <a:r>
              <a:rPr lang="en-US" smtClean="0"/>
              <a:t>Control</a:t>
            </a:r>
            <a:endParaRPr lang="en-US"/>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600" smtClean="0"/>
              <a:t>Person has control</a:t>
            </a:r>
            <a:r>
              <a:rPr lang="en-US" sz="2600"/>
              <a:t>… if the record or system where </a:t>
            </a:r>
            <a:r>
              <a:rPr lang="en-US" sz="2600" smtClean="0"/>
              <a:t>recorded gives such person:</a:t>
            </a:r>
            <a:endParaRPr lang="en-US" sz="2600"/>
          </a:p>
          <a:p>
            <a:pPr marL="569913" lvl="1" indent="-285750"/>
            <a:r>
              <a:rPr lang="en-US" sz="2200" smtClean="0"/>
              <a:t>The power </a:t>
            </a:r>
            <a:r>
              <a:rPr lang="en-US" sz="2200"/>
              <a:t>to avail </a:t>
            </a:r>
            <a:r>
              <a:rPr lang="en-US" sz="2200" smtClean="0"/>
              <a:t>[such person</a:t>
            </a:r>
            <a:r>
              <a:rPr lang="en-US" sz="2200"/>
              <a:t>] of substantially all the benefit from the </a:t>
            </a:r>
            <a:r>
              <a:rPr lang="en-US" sz="2200" smtClean="0"/>
              <a:t>record</a:t>
            </a:r>
            <a:endParaRPr lang="en-US" sz="2200"/>
          </a:p>
          <a:p>
            <a:pPr marL="569913" lvl="1" indent="-285750"/>
            <a:r>
              <a:rPr lang="en-US" sz="2200" smtClean="0"/>
              <a:t>Exclusive </a:t>
            </a:r>
            <a:r>
              <a:rPr lang="en-US" sz="2200"/>
              <a:t>power to </a:t>
            </a:r>
            <a:r>
              <a:rPr lang="en-US" sz="2200" smtClean="0"/>
              <a:t>(1) </a:t>
            </a:r>
            <a:r>
              <a:rPr lang="en-US" sz="2200"/>
              <a:t>prevent </a:t>
            </a:r>
            <a:r>
              <a:rPr lang="en-US" sz="2200" smtClean="0"/>
              <a:t>others </a:t>
            </a:r>
            <a:r>
              <a:rPr lang="en-US" sz="2200"/>
              <a:t>from availing </a:t>
            </a:r>
            <a:r>
              <a:rPr lang="en-US" sz="2200" smtClean="0"/>
              <a:t>[themselves] </a:t>
            </a:r>
            <a:r>
              <a:rPr lang="en-US" sz="2200"/>
              <a:t>of </a:t>
            </a:r>
            <a:r>
              <a:rPr lang="en-US" sz="2200" smtClean="0"/>
              <a:t>the </a:t>
            </a:r>
            <a:r>
              <a:rPr lang="en-US" sz="2200"/>
              <a:t>benefit </a:t>
            </a:r>
            <a:r>
              <a:rPr lang="en-US" sz="2200" smtClean="0"/>
              <a:t>of </a:t>
            </a:r>
            <a:r>
              <a:rPr lang="en-US" sz="2200"/>
              <a:t>the record </a:t>
            </a:r>
            <a:r>
              <a:rPr lang="en-US" sz="2200" smtClean="0"/>
              <a:t>and (2) </a:t>
            </a:r>
            <a:r>
              <a:rPr lang="en-US" sz="2200"/>
              <a:t>transfer control to another person of </a:t>
            </a:r>
            <a:r>
              <a:rPr lang="en-US" sz="2200" smtClean="0"/>
              <a:t>record</a:t>
            </a:r>
          </a:p>
          <a:p>
            <a:pPr marL="569913" lvl="1" indent="-285750"/>
            <a:r>
              <a:rPr lang="en-US" sz="2200"/>
              <a:t>A</a:t>
            </a:r>
            <a:r>
              <a:rPr lang="en-US" sz="2200" smtClean="0"/>
              <a:t>bility to identify oneself as in control</a:t>
            </a:r>
            <a:endParaRPr lang="en-US" sz="2200"/>
          </a:p>
          <a:p>
            <a:pPr marL="285750" indent="-285750">
              <a:buFont typeface="Arial" panose="020b0604020202020204" pitchFamily="34" charset="0"/>
              <a:buChar char="•"/>
            </a:pPr>
            <a:r>
              <a:rPr lang="en-US" sz="2600"/>
              <a:t>Power exclusive even if (1) power is shared </a:t>
            </a:r>
            <a:r>
              <a:rPr lang="en-US" sz="2600" smtClean="0"/>
              <a:t>or (2) the protocols of the system alter the CER</a:t>
            </a:r>
          </a:p>
          <a:p>
            <a:pPr marL="285750" indent="-285750">
              <a:buFont typeface="Arial" panose="020b0604020202020204" pitchFamily="34" charset="0"/>
              <a:buChar char="•"/>
            </a:pPr>
            <a:r>
              <a:rPr lang="en-US" sz="2600" smtClean="0"/>
              <a:t>Control can be </a:t>
            </a:r>
            <a:r>
              <a:rPr lang="en-US" sz="2600"/>
              <a:t>exercised by an agent, on behalf of </a:t>
            </a:r>
            <a:r>
              <a:rPr lang="en-US" sz="2600" smtClean="0"/>
              <a:t>a person </a:t>
            </a:r>
            <a:endParaRPr lang="en-US" sz="2600"/>
          </a:p>
        </p:txBody>
      </p:sp>
      <p:sp>
        <p:nvSpPr>
          <p:cNvPr id="4" name="Slide Number Placeholder 3"/>
          <p:cNvSpPr>
            <a:spLocks noGrp="1"/>
          </p:cNvSpPr>
          <p:nvPr>
            <p:ph type="sldNum" sz="quarter" idx="12"/>
          </p:nvPr>
        </p:nvSpPr>
        <p:spPr/>
        <p:txBody>
          <a:bodyPr/>
          <a:lstStyle/>
          <a:p>
            <a:fld id="{E5D205CD-08E4-48B0-B9AC-6595D6859981}" type="slidenum">
              <a:rPr lang="en-US" smtClean="0"/>
              <a:t>14</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3863905309"/>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Article 12 </a:t>
            </a:r>
            <a:r>
              <a:rPr lang="en-US" smtClean="0"/>
              <a:t>&amp; </a:t>
            </a:r>
            <a:r>
              <a:rPr lang="en-US"/>
              <a:t>Security Interests (Article 9)</a:t>
            </a:r>
          </a:p>
        </p:txBody>
      </p:sp>
      <p:sp>
        <p:nvSpPr>
          <p:cNvPr id="3" name="Content Placeholder 2"/>
          <p:cNvSpPr>
            <a:spLocks noGrp="1"/>
          </p:cNvSpPr>
          <p:nvPr>
            <p:ph idx="1"/>
          </p:nvPr>
        </p:nvSpPr>
        <p:spPr>
          <a:xfrm>
            <a:off x="691551" y="1583140"/>
            <a:ext cx="10895611" cy="4436660"/>
          </a:xfrm>
        </p:spPr>
        <p:txBody>
          <a:bodyPr/>
          <a:lstStyle/>
          <a:p>
            <a:pPr marL="285750" indent="-285750">
              <a:buFont typeface="Arial" panose="020b0604020202020204" pitchFamily="34" charset="0"/>
              <a:buChar char="•"/>
            </a:pPr>
            <a:r>
              <a:rPr lang="en-US" sz="3200"/>
              <a:t>Conflict – Article 9 governs </a:t>
            </a:r>
            <a:r>
              <a:rPr lang="en-US" sz="3200" smtClean="0"/>
              <a:t>if conflict </a:t>
            </a:r>
            <a:r>
              <a:rPr lang="en-US" sz="3200"/>
              <a:t>with </a:t>
            </a:r>
            <a:r>
              <a:rPr lang="en-US" sz="3200" smtClean="0"/>
              <a:t>Article </a:t>
            </a:r>
            <a:r>
              <a:rPr lang="en-US" sz="3200"/>
              <a:t>12</a:t>
            </a:r>
          </a:p>
          <a:p>
            <a:pPr marL="285750" indent="-285750">
              <a:buFont typeface="Arial" panose="020b0604020202020204" pitchFamily="34" charset="0"/>
              <a:buChar char="•"/>
            </a:pPr>
            <a:r>
              <a:rPr lang="en-US" sz="3200"/>
              <a:t>Article 9 Amendments </a:t>
            </a:r>
          </a:p>
          <a:p>
            <a:pPr marL="569913" lvl="1" indent="-285750"/>
            <a:r>
              <a:rPr lang="en-US" sz="3000" smtClean="0"/>
              <a:t>Built upon Article </a:t>
            </a:r>
            <a:r>
              <a:rPr lang="en-US" sz="3000"/>
              <a:t>7 </a:t>
            </a:r>
            <a:r>
              <a:rPr lang="en-US" sz="3000" smtClean="0"/>
              <a:t>amendments regarding electronic documents of title</a:t>
            </a:r>
            <a:endParaRPr lang="en-US" sz="3000"/>
          </a:p>
          <a:p>
            <a:pPr marL="569913" lvl="1" indent="-285750"/>
            <a:r>
              <a:rPr lang="en-US" sz="3000" smtClean="0"/>
              <a:t>Perfection </a:t>
            </a:r>
            <a:r>
              <a:rPr lang="en-US" sz="3000"/>
              <a:t>by </a:t>
            </a:r>
            <a:r>
              <a:rPr lang="en-US" sz="3000" smtClean="0"/>
              <a:t>control extended to CERs</a:t>
            </a:r>
            <a:endParaRPr lang="en-US" sz="3000"/>
          </a:p>
          <a:p>
            <a:endParaRPr lang="en-US"/>
          </a:p>
        </p:txBody>
      </p:sp>
      <p:sp>
        <p:nvSpPr>
          <p:cNvPr id="4" name="Slide Number Placeholder 3"/>
          <p:cNvSpPr>
            <a:spLocks noGrp="1"/>
          </p:cNvSpPr>
          <p:nvPr>
            <p:ph type="sldNum" sz="quarter" idx="12"/>
          </p:nvPr>
        </p:nvSpPr>
        <p:spPr/>
        <p:txBody>
          <a:bodyPr/>
          <a:lstStyle/>
          <a:p>
            <a:fld id="{E5D205CD-08E4-48B0-B9AC-6595D6859981}" type="slidenum">
              <a:rPr lang="en-US" smtClean="0"/>
              <a:t>15</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761796253"/>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About the Presenter</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6947300"/>
              </p:ext>
            </p:extLst>
          </p:nvPr>
        </p:nvGraphicFramePr>
        <p:xfrm>
          <a:off x="137699" y="1331078"/>
          <a:ext cx="12003315" cy="5212080"/>
        </p:xfrm>
        <a:graphic>
          <a:graphicData uri="http://schemas.openxmlformats.org/drawingml/2006/table">
            <a:tbl>
              <a:tblPr firstRow="1" bandRow="1">
                <a:tableStyleId>{5C22544A-7EE6-4342-B048-85BDC9FD1C3A}</a:tableStyleId>
              </a:tblPr>
              <a:tblGrid>
                <a:gridCol w="6879773">
                  <a:extLst>
                    <a:ext uri="{9D8B030D-6E8A-4147-A177-3AD203B41FA5}">
                      <a16:colId xmlns:a16="http://schemas.microsoft.com/office/drawing/2014/main" val="1346528755"/>
                    </a:ext>
                  </a:extLst>
                </a:gridCol>
                <a:gridCol w="5123542">
                  <a:extLst>
                    <a:ext uri="{9D8B030D-6E8A-4147-A177-3AD203B41FA5}">
                      <a16:colId xmlns:a16="http://schemas.microsoft.com/office/drawing/2014/main" val="2681600772"/>
                    </a:ext>
                  </a:extLst>
                </a:gridCol>
              </a:tblGrid>
              <a:tr h="4755243">
                <a:tc>
                  <a:txBody>
                    <a:bodyPr vert="horz" wrap="square"/>
                    <a:lstStyle/>
                    <a:p>
                      <a:pPr>
                        <a:spcBef>
                          <a:spcPts val="600"/>
                        </a:spcBef>
                      </a:pPr>
                      <a:endParaRPr lang="en-US" sz="1400" smtClean="0"/>
                    </a:p>
                    <a:p>
                      <a:pPr>
                        <a:spcBef>
                          <a:spcPts val="600"/>
                        </a:spcBef>
                        <a:spcAft>
                          <a:spcPts val="600"/>
                        </a:spcAft>
                      </a:pPr>
                      <a:r>
                        <a:rPr lang="en-US" sz="1400" smtClean="0"/>
                        <a:t>William A. Starshak is a Principal in Goldberg Kohn’s Commercial Finance Group. He represents financial institutions in a variety of lending transactions, including cash-flow and asset-based loans, unitranche structures, mezzanine financings and leveraged buy-out transactions.</a:t>
                      </a:r>
                    </a:p>
                    <a:p>
                      <a:pPr marL="0" marR="0" lvl="0" indent="0" algn="l" defTabSz="914400" rtl="0" eaLnBrk="1" fontAlgn="auto" latinLnBrk="0" hangingPunct="1">
                        <a:lnSpc>
                          <a:spcPct val="100000"/>
                        </a:lnSpc>
                        <a:spcBef>
                          <a:spcPts val="600"/>
                        </a:spcBef>
                        <a:spcAft>
                          <a:spcPts val="600"/>
                        </a:spcAft>
                        <a:buClrTx/>
                        <a:buSzTx/>
                        <a:buFontTx/>
                        <a:buNone/>
                        <a:defRPr/>
                      </a:pPr>
                      <a:r>
                        <a:rPr lang="en-US" sz="1400" smtClean="0"/>
                        <a:t>Bill has extensive experience working on international finance transactions for both U.S. and foreign financial institutions. Notably, he worked with UNCITRAL to draft its "Legislative Guide on Secured Transactions," which provides a comprehensive blueprint for countries wishing to modernize their secured transactions laws. </a:t>
                      </a:r>
                    </a:p>
                    <a:p>
                      <a:pPr marL="0" marR="0" lvl="0" indent="0" algn="l" defTabSz="914400" rtl="0" eaLnBrk="1" fontAlgn="auto" latinLnBrk="0" hangingPunct="1">
                        <a:lnSpc>
                          <a:spcPct val="100000"/>
                        </a:lnSpc>
                        <a:spcBef>
                          <a:spcPts val="600"/>
                        </a:spcBef>
                        <a:spcAft>
                          <a:spcPts val="600"/>
                        </a:spcAft>
                        <a:buClrTx/>
                        <a:buSzTx/>
                        <a:buFontTx/>
                        <a:buNone/>
                        <a:defRPr/>
                      </a:pPr>
                      <a:r>
                        <a:rPr lang="en-US" sz="1400" b="1" i="0" kern="1200" smtClean="0">
                          <a:solidFill>
                            <a:schemeClr val="lt1"/>
                          </a:solidFill>
                          <a:effectLst/>
                          <a:latin typeface="+mn-lt"/>
                          <a:ea typeface="+mn-ea"/>
                          <a:cs typeface="+mn-cs"/>
                        </a:rPr>
                        <a:t>Prior to joining Goldberg Kohn in 2003, Bill practiced law with an international law firm in Chicago. He has also practiced in Germany and London, and participated in the Robert Bosch Foundation Fellowship Program in Germany in 1999-2000.</a:t>
                      </a:r>
                      <a:endParaRPr lang="en-US" sz="1400" b="1" smtClean="0"/>
                    </a:p>
                    <a:p>
                      <a:pPr>
                        <a:spcBef>
                          <a:spcPts val="600"/>
                        </a:spcBef>
                        <a:spcAft>
                          <a:spcPts val="600"/>
                        </a:spcAft>
                      </a:pPr>
                      <a:r>
                        <a:rPr lang="en-US" sz="1400" smtClean="0"/>
                        <a:t>Bill has been individually ranked in Chambers USA for his work in Banking &amp; Finance Law every year since 2014.</a:t>
                      </a:r>
                      <a:r>
                        <a:rPr lang="en-US" sz="1400" baseline="0" smtClean="0"/>
                        <a:t>  </a:t>
                      </a:r>
                      <a:r>
                        <a:rPr lang="en-US" sz="1400" smtClean="0"/>
                        <a:t>He is a Lecturer in Law at The University of Chicago Law School, where he teaches cross-border lending.  </a:t>
                      </a:r>
                    </a:p>
                    <a:p>
                      <a:pPr>
                        <a:spcBef>
                          <a:spcPts val="600"/>
                        </a:spcBef>
                      </a:pPr>
                      <a:r>
                        <a:rPr lang="en-US" sz="1400" smtClean="0"/>
                        <a:t>Bill graduated Northwestern University School of Law, </a:t>
                      </a:r>
                      <a:r>
                        <a:rPr lang="en-US" sz="1400" i="1" smtClean="0"/>
                        <a:t>cum laude</a:t>
                      </a:r>
                      <a:r>
                        <a:rPr lang="en-US" sz="1400" smtClean="0"/>
                        <a:t>, in 1999 and</a:t>
                      </a:r>
                      <a:r>
                        <a:rPr lang="en-US" sz="1400" baseline="0" smtClean="0"/>
                        <a:t> the University of Virginia in 1994, with high distinction.</a:t>
                      </a:r>
                      <a:endParaRPr lang="en-US" sz="140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vert="horz" wrap="square"/>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pPr algn="ctr"/>
                      <a:endParaRPr lang="en-US" sz="1600" smtClean="0"/>
                    </a:p>
                    <a:p>
                      <a:pPr algn="ctr"/>
                      <a:r>
                        <a:rPr lang="en-US" sz="1600" smtClean="0"/>
                        <a:t>D: 312.201.3926</a:t>
                      </a:r>
                    </a:p>
                    <a:p>
                      <a:pPr algn="ctr"/>
                      <a:r>
                        <a:rPr lang="en-US" sz="1600" smtClean="0"/>
                        <a:t>william.starshak@goldbergkohn.com</a:t>
                      </a:r>
                    </a:p>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560262336"/>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709" y="1449614"/>
            <a:ext cx="4399026" cy="4017836"/>
          </a:xfrm>
          <a:prstGeom prst="rect">
            <a:avLst/>
          </a:prstGeom>
        </p:spPr>
      </p:pic>
      <p:sp>
        <p:nvSpPr>
          <p:cNvPr id="4" name="Slide Number Placeholder 3"/>
          <p:cNvSpPr>
            <a:spLocks noGrp="1"/>
          </p:cNvSpPr>
          <p:nvPr>
            <p:ph type="sldNum" sz="quarter" idx="12"/>
          </p:nvPr>
        </p:nvSpPr>
        <p:spPr/>
        <p:txBody>
          <a:bodyPr/>
          <a:lstStyle/>
          <a:p>
            <a:fld id="{E5D205CD-08E4-48B0-B9AC-6595D6859981}" type="slidenum">
              <a:rPr lang="en-US" smtClean="0"/>
              <a:t>16</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298464900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FDAF5B29-8193-126A-41F1-BB17542A6159}"/>
              </a:ext>
            </a:extLst>
          </p:cNvPr>
          <p:cNvSpPr>
            <a:spLocks noGrp="1"/>
          </p:cNvSpPr>
          <p:nvPr>
            <p:ph type="title"/>
          </p:nvPr>
        </p:nvSpPr>
        <p:spPr>
          <a:xfrm>
            <a:off x="691551" y="408255"/>
            <a:ext cx="10895612" cy="842573"/>
          </a:xfrm>
        </p:spPr>
        <p:txBody>
          <a:bodyPr/>
          <a:lstStyle/>
          <a:p>
            <a:r>
              <a:rPr lang="en-US" smtClean="0"/>
              <a:t>Legal Landscape Regarding Digital Assets</a:t>
            </a:r>
            <a:endParaRPr lang="en-US"/>
          </a:p>
        </p:txBody>
      </p:sp>
      <p:sp>
        <p:nvSpPr>
          <p:cNvPr id="7" name="Content Placeholder 6">
            <a:extLst>
              <a:ext uri="{FF2B5EF4-FFF2-40B4-BE49-F238E27FC236}">
                <a16:creationId xmlns:a16="http://schemas.microsoft.com/office/drawing/2014/main" id="{3E4368C2-8E2F-AC3A-874F-11BD6AA2A100}"/>
              </a:ext>
            </a:extLst>
          </p:cNvPr>
          <p:cNvSpPr>
            <a:spLocks noGrp="1"/>
          </p:cNvSpPr>
          <p:nvPr>
            <p:ph idx="1"/>
          </p:nvPr>
        </p:nvSpPr>
        <p:spPr>
          <a:xfrm>
            <a:off x="691551" y="1536192"/>
            <a:ext cx="10895611" cy="4370832"/>
          </a:xfrm>
        </p:spPr>
        <p:txBody>
          <a:bodyPr/>
          <a:lstStyle/>
          <a:p>
            <a:pPr marL="285750" indent="-285750">
              <a:spcAft>
                <a:spcPts val="1200"/>
              </a:spcAft>
              <a:buFont typeface="Arial" panose="020b0604020202020204" pitchFamily="34" charset="0"/>
              <a:buChar char="•"/>
            </a:pPr>
            <a:r>
              <a:rPr lang="en-US" sz="3000"/>
              <a:t>UNCITRAL Model Law on Electronic Transferable Records - 2017</a:t>
            </a:r>
          </a:p>
          <a:p>
            <a:pPr marL="285750" indent="-285750">
              <a:spcAft>
                <a:spcPts val="1200"/>
              </a:spcAft>
              <a:buFont typeface="Arial" panose="020b0604020202020204" pitchFamily="34" charset="0"/>
              <a:buChar char="•"/>
            </a:pPr>
            <a:r>
              <a:rPr lang="en-US" sz="3000"/>
              <a:t>Electronic Transactions Act - 2021 Amendments (Singapore) </a:t>
            </a:r>
          </a:p>
          <a:p>
            <a:pPr marL="285750" indent="-285750">
              <a:spcAft>
                <a:spcPts val="1200"/>
              </a:spcAft>
              <a:buFont typeface="Arial" panose="020b0604020202020204" pitchFamily="34" charset="0"/>
              <a:buChar char="•"/>
            </a:pPr>
            <a:r>
              <a:rPr lang="en-US" sz="3000"/>
              <a:t>Electronic Trade Documents Act - 2023 (United Kingdom)</a:t>
            </a:r>
          </a:p>
          <a:p>
            <a:pPr marL="285750" indent="-285750">
              <a:buFont typeface="Arial" panose="020b0604020202020204" pitchFamily="34" charset="0"/>
              <a:buChar char="•"/>
            </a:pPr>
            <a:r>
              <a:rPr lang="en-US" sz="3000" smtClean="0"/>
              <a:t>New Article </a:t>
            </a:r>
            <a:r>
              <a:rPr lang="en-US" sz="3000"/>
              <a:t>12 of the Uniform Commercial Code - 2022 </a:t>
            </a:r>
            <a:br>
              <a:rPr lang="en-US" sz="3000" smtClean="0"/>
            </a:br>
            <a:r>
              <a:rPr lang="en-US" sz="3000" smtClean="0"/>
              <a:t>(</a:t>
            </a:r>
            <a:r>
              <a:rPr lang="en-US" sz="3000"/>
              <a:t>United States) </a:t>
            </a:r>
          </a:p>
        </p:txBody>
      </p:sp>
      <p:sp>
        <p:nvSpPr>
          <p:cNvPr id="5" name="Slide Number Placeholder 4">
            <a:extLst>
              <a:ext uri="{FF2B5EF4-FFF2-40B4-BE49-F238E27FC236}">
                <a16:creationId xmlns:a16="http://schemas.microsoft.com/office/drawing/2014/main" id="{79095D70-2EB9-D154-4442-F340693A692B}"/>
              </a:ext>
            </a:extLst>
          </p:cNvPr>
          <p:cNvSpPr>
            <a:spLocks noGrp="1"/>
          </p:cNvSpPr>
          <p:nvPr>
            <p:ph type="sldNum" sz="quarter" idx="12"/>
          </p:nvPr>
        </p:nvSpPr>
        <p:spPr>
          <a:xfrm>
            <a:off x="11208544" y="6404659"/>
            <a:ext cx="297656" cy="138499"/>
          </a:xfrm>
        </p:spPr>
        <p:txBody>
          <a:bodyPr/>
          <a:lstStyle/>
          <a:p>
            <a:fld id="{E5D205CD-08E4-48B0-B9AC-6595D6859981}" type="slidenum">
              <a:rPr lang="en-US" smtClean="0"/>
              <a:t>2</a:t>
            </a:fld>
            <a:endParaRPr lang="en-US"/>
          </a:p>
        </p:txBody>
      </p:sp>
      <p:sp>
        <p:nvSpPr>
          <p:cNvPr id="23" name="Footer Placeholder 22">
            <a:extLst>
              <a:ext uri="{FF2B5EF4-FFF2-40B4-BE49-F238E27FC236}">
                <a16:creationId xmlns:a16="http://schemas.microsoft.com/office/drawing/2014/main" id="{4FCD96FB-F106-FE1A-84C9-1DBBA741E809}"/>
              </a:ext>
            </a:extLst>
          </p:cNvPr>
          <p:cNvSpPr>
            <a:spLocks noGrp="1"/>
          </p:cNvSpPr>
          <p:nvPr>
            <p:ph type="ftr" sz="quarter" idx="3"/>
          </p:nvPr>
        </p:nvSpPr>
        <p:spPr/>
        <p:txBody>
          <a:bodyPr/>
          <a:lstStyle/>
          <a:p>
            <a:r>
              <a:rPr lang="en-US"/>
              <a:t>Goldberg Kohn  </a:t>
            </a:r>
            <a:r>
              <a:rPr lang="en-US">
                <a:solidFill>
                  <a:srgbClr val="009E3A"/>
                </a:solidFill>
              </a:rPr>
              <a:t>//</a:t>
            </a:r>
            <a:r>
              <a:rPr lang="en-US">
                <a:solidFill>
                  <a:srgbClr val="00802F"/>
                </a:solidFill>
              </a:rPr>
              <a:t>  </a:t>
            </a:r>
            <a:r>
              <a:rPr lang="en-US"/>
              <a:t>goldbergkohn.com</a:t>
            </a:r>
          </a:p>
        </p:txBody>
      </p:sp>
    </p:spTree>
    <p:extLst>
      <p:ext uri="{BB962C8B-B14F-4D97-AF65-F5344CB8AC3E}">
        <p14:creationId xmlns:p14="http://schemas.microsoft.com/office/powerpoint/2010/main" val="2025883836"/>
      </p:ext>
    </p:extLst>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Digital Assets Laws</a:t>
            </a:r>
            <a:endParaRPr lang="en-US"/>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600"/>
              <a:t>Laws create a legal framework to recognize electronic version of paper documents, instruments, </a:t>
            </a:r>
            <a:r>
              <a:rPr lang="en-US" sz="2600" smtClean="0"/>
              <a:t>etc.   Article 12 is broader.</a:t>
            </a:r>
          </a:p>
          <a:p>
            <a:pPr marL="285750" indent="-285750">
              <a:buFont typeface="Arial" panose="020b0604020202020204" pitchFamily="34" charset="0"/>
              <a:buChar char="•"/>
            </a:pPr>
            <a:r>
              <a:rPr lang="en-US" sz="2600" smtClean="0"/>
              <a:t>Expressly exclude equity and debt securities and other electronic assets already addressed by local law </a:t>
            </a:r>
            <a:endParaRPr lang="en-US" sz="2600"/>
          </a:p>
          <a:p>
            <a:pPr marL="285750" indent="-285750">
              <a:buFont typeface="Arial" panose="020b0604020202020204" pitchFamily="34" charset="0"/>
              <a:buChar char="•"/>
            </a:pPr>
            <a:r>
              <a:rPr lang="en-US" sz="2600" smtClean="0"/>
              <a:t>Not </a:t>
            </a:r>
            <a:r>
              <a:rPr lang="en-US" sz="2600"/>
              <a:t>secured transactions </a:t>
            </a:r>
            <a:r>
              <a:rPr lang="en-US" sz="2600" smtClean="0"/>
              <a:t>reform; </a:t>
            </a:r>
            <a:r>
              <a:rPr lang="en-US" sz="2600"/>
              <a:t>however: </a:t>
            </a:r>
            <a:endParaRPr lang="en-US" sz="2600" smtClean="0"/>
          </a:p>
          <a:p>
            <a:pPr marL="569913" lvl="1" indent="-285750"/>
            <a:r>
              <a:rPr lang="en-US" sz="2400" smtClean="0"/>
              <a:t>“Control</a:t>
            </a:r>
            <a:r>
              <a:rPr lang="en-US" sz="2400"/>
              <a:t>" and "transferability" </a:t>
            </a:r>
            <a:r>
              <a:rPr lang="en-US" sz="2400" smtClean="0"/>
              <a:t>can be adapted to secured </a:t>
            </a:r>
            <a:r>
              <a:rPr lang="en-US" sz="2400"/>
              <a:t>transactions requirements of enforceability against third parties (“perfection”) </a:t>
            </a:r>
            <a:r>
              <a:rPr lang="en-US" sz="2400" smtClean="0"/>
              <a:t>via "control</a:t>
            </a:r>
            <a:r>
              <a:rPr lang="en-US" sz="2400"/>
              <a:t>" </a:t>
            </a:r>
            <a:r>
              <a:rPr lang="en-US" sz="2400" smtClean="0"/>
              <a:t>or </a:t>
            </a:r>
            <a:r>
              <a:rPr lang="en-US" sz="2400"/>
              <a:t>"possession"</a:t>
            </a:r>
          </a:p>
          <a:p>
            <a:endParaRPr lang="en-US"/>
          </a:p>
        </p:txBody>
      </p:sp>
      <p:sp>
        <p:nvSpPr>
          <p:cNvPr id="4" name="Slide Number Placeholder 3"/>
          <p:cNvSpPr>
            <a:spLocks noGrp="1"/>
          </p:cNvSpPr>
          <p:nvPr>
            <p:ph type="sldNum" sz="quarter" idx="12"/>
          </p:nvPr>
        </p:nvSpPr>
        <p:spPr/>
        <p:txBody>
          <a:bodyPr/>
          <a:lstStyle/>
          <a:p>
            <a:fld id="{E5D205CD-08E4-48B0-B9AC-6595D6859981}" type="slidenum">
              <a:rPr lang="en-US" smtClean="0"/>
              <a:t>3</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197791223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sz="2800"/>
              <a:t>UNCITRAL Model Law on </a:t>
            </a:r>
            <a:r>
              <a:rPr lang="en-US" sz="2800" smtClean="0"/>
              <a:t>Electronic Transferable </a:t>
            </a:r>
            <a:r>
              <a:rPr lang="en-US" sz="2800"/>
              <a:t>Records (</a:t>
            </a:r>
            <a:r>
              <a:rPr lang="en-US" sz="2800" smtClean="0"/>
              <a:t>MLETR)</a:t>
            </a:r>
            <a:endParaRPr lang="en-US" sz="280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smtClean="0"/>
              <a:t>Adopted by UNCITRAL in 2017</a:t>
            </a:r>
          </a:p>
          <a:p>
            <a:pPr marL="285750" indent="-285750">
              <a:buFont typeface="Arial" panose="020b0604020202020204" pitchFamily="34" charset="0"/>
              <a:buChar char="•"/>
            </a:pPr>
            <a:r>
              <a:rPr lang="en-US" sz="2400" smtClean="0"/>
              <a:t>Countries </a:t>
            </a:r>
            <a:r>
              <a:rPr lang="en-US" sz="2400"/>
              <a:t>enacted laws based upon MLETR</a:t>
            </a:r>
            <a:r>
              <a:rPr lang="en-US" sz="2400" smtClean="0"/>
              <a:t>:</a:t>
            </a:r>
          </a:p>
          <a:p>
            <a:pPr marL="285750" indent="-285750">
              <a:buFont typeface="Arial" panose="020b0604020202020204" pitchFamily="34" charset="0"/>
              <a:buChar char="•"/>
            </a:pPr>
            <a:endParaRPr lang="en-US" smtClean="0"/>
          </a:p>
          <a:p>
            <a:pPr marL="285750" indent="-285750">
              <a:buFont typeface="Arial" panose="020b0604020202020204" pitchFamily="34" charset="0"/>
              <a:buChar char="•"/>
            </a:pPr>
            <a:endParaRPr lang="en-US" smtClean="0"/>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smtClean="0"/>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smtClean="0"/>
          </a:p>
          <a:p>
            <a:pPr marL="285750" indent="-285750">
              <a:buFont typeface="Arial" panose="020b0604020202020204" pitchFamily="34" charset="0"/>
              <a:buChar char="•"/>
            </a:pPr>
            <a:r>
              <a:rPr lang="en-US" sz="2400" smtClean="0"/>
              <a:t>Builds upon Electronic Communications Convention and the </a:t>
            </a:r>
            <a:r>
              <a:rPr lang="en-US" sz="2400"/>
              <a:t>Rotterdam Rules </a:t>
            </a:r>
            <a:r>
              <a:rPr lang="en-US" sz="2400" smtClean="0"/>
              <a:t>regarding </a:t>
            </a:r>
            <a:r>
              <a:rPr lang="en-US" sz="2400"/>
              <a:t>"electronic transport records“</a:t>
            </a:r>
          </a:p>
          <a:p>
            <a:endParaRPr lang="en-US"/>
          </a:p>
        </p:txBody>
      </p:sp>
      <p:sp>
        <p:nvSpPr>
          <p:cNvPr id="4" name="Slide Number Placeholder 3"/>
          <p:cNvSpPr>
            <a:spLocks noGrp="1"/>
          </p:cNvSpPr>
          <p:nvPr>
            <p:ph type="sldNum" sz="quarter" idx="12"/>
          </p:nvPr>
        </p:nvSpPr>
        <p:spPr/>
        <p:txBody>
          <a:bodyPr/>
          <a:lstStyle/>
          <a:p>
            <a:fld id="{E5D205CD-08E4-48B0-B9AC-6595D6859981}" type="slidenum">
              <a:rPr lang="en-US" smtClean="0"/>
              <a:t>4</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09371905"/>
              </p:ext>
            </p:extLst>
          </p:nvPr>
        </p:nvGraphicFramePr>
        <p:xfrm>
          <a:off x="2187302" y="2689254"/>
          <a:ext cx="5062583" cy="1951922"/>
        </p:xfrm>
        <a:graphic>
          <a:graphicData uri="http://schemas.openxmlformats.org/drawingml/2006/table">
            <a:tbl>
              <a:tblPr firstRow="1" bandRow="1">
                <a:tableStyleId>{3B4B98B0-60AC-42C2-AFA5-B58CD77FA1E5}</a:tableStyleId>
              </a:tblPr>
              <a:tblGrid>
                <a:gridCol w="2639941">
                  <a:extLst>
                    <a:ext uri="{9D8B030D-6E8A-4147-A177-3AD203B41FA5}">
                      <a16:colId xmlns:a16="http://schemas.microsoft.com/office/drawing/2014/main" val="520837678"/>
                    </a:ext>
                  </a:extLst>
                </a:gridCol>
                <a:gridCol w="2422642">
                  <a:extLst>
                    <a:ext uri="{9D8B030D-6E8A-4147-A177-3AD203B41FA5}">
                      <a16:colId xmlns:a16="http://schemas.microsoft.com/office/drawing/2014/main" val="1184187520"/>
                    </a:ext>
                  </a:extLst>
                </a:gridCol>
              </a:tblGrid>
              <a:tr h="352962">
                <a:tc>
                  <a:txBody>
                    <a:bodyPr vert="horz" wrap="square"/>
                    <a:lstStyle/>
                    <a:p>
                      <a:r>
                        <a:rPr lang="en-US" b="0" smtClean="0"/>
                        <a:t>Bahrain</a:t>
                      </a:r>
                      <a:endParaRPr lang="en-US" b="0">
                        <a:solidFill>
                          <a:schemeClr val="tx1"/>
                        </a:solidFill>
                      </a:endParaRP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b="0" smtClean="0"/>
                        <a:t>Paraguay</a:t>
                      </a:r>
                      <a:endParaRPr lang="en-US" b="0">
                        <a:solidFill>
                          <a:schemeClr val="tx1"/>
                        </a:solidFill>
                      </a:endParaRPr>
                    </a:p>
                  </a:txBody>
                  <a:tcPr/>
                </a:tc>
                <a:extLst>
                  <a:ext uri="{0D108BD9-81ED-4DB2-BD59-A6C34878D82A}">
                    <a16:rowId xmlns:a16="http://schemas.microsoft.com/office/drawing/2014/main" val="3344684264"/>
                  </a:ext>
                </a:extLst>
              </a:tr>
              <a:tr h="355297">
                <a:tc>
                  <a:txBody>
                    <a:bodyPr vert="horz" wrap="square"/>
                    <a:lstStyle/>
                    <a:p>
                      <a:r>
                        <a:rPr lang="en-US" smtClean="0"/>
                        <a:t>Belize</a:t>
                      </a:r>
                      <a:endParaRPr lang="en-US"/>
                    </a:p>
                  </a:txBody>
                  <a:tcPr/>
                </a:tc>
                <a:tc>
                  <a:txBody>
                    <a:bodyPr vert="horz" wrap="square"/>
                    <a:lstStyle/>
                    <a:p>
                      <a:r>
                        <a:rPr lang="en-US" smtClean="0"/>
                        <a:t>Singapore</a:t>
                      </a:r>
                      <a:endParaRPr lang="en-US"/>
                    </a:p>
                  </a:txBody>
                  <a:tcPr/>
                </a:tc>
                <a:extLst>
                  <a:ext uri="{0D108BD9-81ED-4DB2-BD59-A6C34878D82A}">
                    <a16:rowId xmlns:a16="http://schemas.microsoft.com/office/drawing/2014/main" val="3490113600"/>
                  </a:ext>
                </a:extLst>
              </a:tr>
              <a:tr h="352962">
                <a:tc>
                  <a:txBody>
                    <a:bodyPr vert="horz" wrap="square"/>
                    <a:lstStyle/>
                    <a:p>
                      <a:r>
                        <a:rPr lang="en-US" smtClean="0"/>
                        <a:t>France</a:t>
                      </a:r>
                      <a:endParaRPr lang="en-US"/>
                    </a:p>
                  </a:txBody>
                  <a:tcPr/>
                </a:tc>
                <a:tc>
                  <a:txBody>
                    <a:bodyPr vert="horz" wrap="square"/>
                    <a:lstStyle/>
                    <a:p>
                      <a:r>
                        <a:rPr lang="en-US" smtClean="0"/>
                        <a:t>Timo</a:t>
                      </a:r>
                      <a:r>
                        <a:rPr lang="en-US" baseline="0" smtClean="0"/>
                        <a:t>r Leste</a:t>
                      </a:r>
                      <a:endParaRPr lang="en-US"/>
                    </a:p>
                  </a:txBody>
                  <a:tcPr/>
                </a:tc>
                <a:extLst>
                  <a:ext uri="{0D108BD9-81ED-4DB2-BD59-A6C34878D82A}">
                    <a16:rowId xmlns:a16="http://schemas.microsoft.com/office/drawing/2014/main" val="989755137"/>
                  </a:ext>
                </a:extLst>
              </a:tr>
              <a:tr h="352962">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mtClean="0"/>
                        <a:t>Kiribati</a:t>
                      </a:r>
                    </a:p>
                  </a:txBody>
                  <a:tcPr/>
                </a:tc>
                <a:tc>
                  <a:txBody>
                    <a:bodyPr vert="horz" wrap="square"/>
                    <a:lstStyle/>
                    <a:p>
                      <a:r>
                        <a:rPr lang="en-US" smtClean="0"/>
                        <a:t>UAE</a:t>
                      </a:r>
                      <a:endParaRPr lang="en-US"/>
                    </a:p>
                  </a:txBody>
                  <a:tcPr/>
                </a:tc>
                <a:extLst>
                  <a:ext uri="{0D108BD9-81ED-4DB2-BD59-A6C34878D82A}">
                    <a16:rowId xmlns:a16="http://schemas.microsoft.com/office/drawing/2014/main" val="412569239"/>
                  </a:ext>
                </a:extLst>
              </a:tr>
              <a:tr h="488882">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mtClean="0"/>
                        <a:t>Papua New Guinea</a:t>
                      </a:r>
                      <a:endParaRPr lang="en-US"/>
                    </a:p>
                  </a:txBody>
                  <a:tcPr/>
                </a:tc>
                <a:tc>
                  <a:txBody>
                    <a:bodyPr vert="horz" wrap="square"/>
                    <a:lstStyle/>
                    <a:p>
                      <a:r>
                        <a:rPr lang="en-US" smtClean="0"/>
                        <a:t>United Kingdom</a:t>
                      </a:r>
                      <a:endParaRPr lang="en-US"/>
                    </a:p>
                  </a:txBody>
                  <a:tcPr/>
                </a:tc>
                <a:extLst>
                  <a:ext uri="{0D108BD9-81ED-4DB2-BD59-A6C34878D82A}">
                    <a16:rowId xmlns:a16="http://schemas.microsoft.com/office/drawing/2014/main" val="699339038"/>
                  </a:ext>
                </a:extLst>
              </a:tr>
            </a:tbl>
          </a:graphicData>
        </a:graphic>
      </p:graphicFrame>
    </p:spTree>
    <p:extLst>
      <p:ext uri="{BB962C8B-B14F-4D97-AF65-F5344CB8AC3E}">
        <p14:creationId xmlns:p14="http://schemas.microsoft.com/office/powerpoint/2010/main" val="469053814"/>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MLETR</a:t>
            </a:r>
            <a:endParaRPr lang="en-US"/>
          </a:p>
        </p:txBody>
      </p:sp>
      <p:sp>
        <p:nvSpPr>
          <p:cNvPr id="3" name="Content Placeholder 2"/>
          <p:cNvSpPr>
            <a:spLocks noGrp="1"/>
          </p:cNvSpPr>
          <p:nvPr>
            <p:ph idx="1"/>
          </p:nvPr>
        </p:nvSpPr>
        <p:spPr/>
        <p:txBody>
          <a:bodyPr/>
          <a:lstStyle/>
          <a:p>
            <a:pPr marL="285750" indent="-285750">
              <a:spcAft>
                <a:spcPts val="600"/>
              </a:spcAft>
              <a:buFont typeface="Arial" panose="020b0604020202020204" pitchFamily="34" charset="0"/>
              <a:buChar char="•"/>
            </a:pPr>
            <a:r>
              <a:rPr lang="en-US" sz="2800" smtClean="0"/>
              <a:t>Functional equivalent </a:t>
            </a:r>
            <a:r>
              <a:rPr lang="en-US" sz="2800"/>
              <a:t>of paper "transferable documents or instruments“</a:t>
            </a:r>
          </a:p>
          <a:p>
            <a:pPr marL="285750" indent="-285750">
              <a:buFont typeface="Arial" panose="020b0604020202020204" pitchFamily="34" charset="0"/>
              <a:buChar char="•"/>
            </a:pPr>
            <a:r>
              <a:rPr lang="en-US" sz="2800"/>
              <a:t>Excludes ETRs existing only in an electronic form</a:t>
            </a:r>
          </a:p>
          <a:p>
            <a:pPr marL="569913" lvl="1" indent="-285750"/>
            <a:r>
              <a:rPr lang="en-US" sz="2600" smtClean="0"/>
              <a:t>Crypto-Currency</a:t>
            </a:r>
            <a:endParaRPr lang="en-US" sz="2600"/>
          </a:p>
          <a:p>
            <a:pPr marL="569913" lvl="1" indent="-285750"/>
            <a:r>
              <a:rPr lang="en-US" sz="2600"/>
              <a:t>Many </a:t>
            </a:r>
            <a:r>
              <a:rPr lang="en-US" sz="2600" smtClean="0"/>
              <a:t>non-fungible </a:t>
            </a:r>
            <a:r>
              <a:rPr lang="en-US" sz="2600"/>
              <a:t>tokens (NFTs)</a:t>
            </a:r>
          </a:p>
          <a:p>
            <a:pPr marL="285750" indent="-285750">
              <a:spcBef>
                <a:spcPts val="600"/>
              </a:spcBef>
              <a:buFont typeface="Arial" panose="020b0604020202020204" pitchFamily="34" charset="0"/>
              <a:buChar char="•"/>
            </a:pPr>
            <a:r>
              <a:rPr lang="en-US" sz="2800"/>
              <a:t>Does not prohibit country from including ETRs existing only in electronic form in </a:t>
            </a:r>
            <a:r>
              <a:rPr lang="en-US" sz="2800" smtClean="0"/>
              <a:t>national law </a:t>
            </a:r>
          </a:p>
          <a:p>
            <a:pPr marL="285750" indent="-285750">
              <a:buFont typeface="Arial" panose="020b0604020202020204" pitchFamily="34" charset="0"/>
              <a:buChar char="•"/>
            </a:pPr>
            <a:endParaRPr lang="en-US"/>
          </a:p>
        </p:txBody>
      </p:sp>
      <p:sp>
        <p:nvSpPr>
          <p:cNvPr id="4" name="Slide Number Placeholder 3"/>
          <p:cNvSpPr>
            <a:spLocks noGrp="1"/>
          </p:cNvSpPr>
          <p:nvPr>
            <p:ph type="sldNum" sz="quarter" idx="12"/>
          </p:nvPr>
        </p:nvSpPr>
        <p:spPr/>
        <p:txBody>
          <a:bodyPr/>
          <a:lstStyle/>
          <a:p>
            <a:fld id="{E5D205CD-08E4-48B0-B9AC-6595D6859981}" type="slidenum">
              <a:rPr lang="en-US" smtClean="0"/>
              <a:t>5</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2965114866"/>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MLETR – Definition of Electronic Transferable Record</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3200"/>
              <a:t>Same information as underlying </a:t>
            </a:r>
            <a:r>
              <a:rPr lang="en-US" sz="3200" smtClean="0"/>
              <a:t>paper; and</a:t>
            </a:r>
            <a:endParaRPr lang="en-US" sz="3200"/>
          </a:p>
          <a:p>
            <a:pPr marL="285750" indent="-285750">
              <a:buFont typeface="Arial" panose="020b0604020202020204" pitchFamily="34" charset="0"/>
              <a:buChar char="•"/>
            </a:pPr>
            <a:r>
              <a:rPr lang="en-US" sz="3200"/>
              <a:t>Reliable </a:t>
            </a:r>
            <a:r>
              <a:rPr lang="en-US" sz="3200" smtClean="0"/>
              <a:t>electronic method exists </a:t>
            </a:r>
            <a:r>
              <a:rPr lang="en-US" sz="3200"/>
              <a:t>to:</a:t>
            </a:r>
          </a:p>
          <a:p>
            <a:pPr marL="569913" lvl="1" indent="-285750"/>
            <a:r>
              <a:rPr lang="en-US" sz="2800"/>
              <a:t>Identify the record as an </a:t>
            </a:r>
            <a:r>
              <a:rPr lang="en-US" sz="2800" smtClean="0"/>
              <a:t>ETR;</a:t>
            </a:r>
            <a:endParaRPr lang="en-US" sz="2800"/>
          </a:p>
          <a:p>
            <a:pPr marL="569913" lvl="1" indent="-285750"/>
            <a:r>
              <a:rPr lang="en-US" sz="2800"/>
              <a:t>Capable of being subject to </a:t>
            </a:r>
            <a:r>
              <a:rPr lang="en-US" sz="2800" b="1" i="1"/>
              <a:t>control</a:t>
            </a:r>
            <a:r>
              <a:rPr lang="en-US" sz="2800"/>
              <a:t> from creation </a:t>
            </a:r>
            <a:r>
              <a:rPr lang="en-US" sz="2800" smtClean="0"/>
              <a:t>until it ceases to have validity; and</a:t>
            </a:r>
            <a:endParaRPr lang="en-US" sz="2800"/>
          </a:p>
          <a:p>
            <a:pPr marL="569913" lvl="1" indent="-285750"/>
            <a:r>
              <a:rPr lang="en-US" sz="2800"/>
              <a:t>Retain </a:t>
            </a:r>
            <a:r>
              <a:rPr lang="en-US" sz="2800" b="1" i="1"/>
              <a:t>integrity</a:t>
            </a:r>
            <a:r>
              <a:rPr lang="en-US" sz="2800"/>
              <a:t> of the record throughout </a:t>
            </a:r>
            <a:r>
              <a:rPr lang="en-US" sz="2800" smtClean="0"/>
              <a:t>lifecycle</a:t>
            </a:r>
          </a:p>
          <a:p>
            <a:pPr marL="457200" indent="-457200">
              <a:buFont typeface="Arial" panose="020b0604020202020204" pitchFamily="34" charset="0"/>
              <a:buChar char="•"/>
            </a:pPr>
            <a:r>
              <a:rPr lang="en-US" sz="3200" smtClean="0"/>
              <a:t>Agnostic re technology</a:t>
            </a:r>
            <a:endParaRPr lang="en-US" sz="3200"/>
          </a:p>
        </p:txBody>
      </p:sp>
      <p:sp>
        <p:nvSpPr>
          <p:cNvPr id="4" name="Slide Number Placeholder 3"/>
          <p:cNvSpPr>
            <a:spLocks noGrp="1"/>
          </p:cNvSpPr>
          <p:nvPr>
            <p:ph type="sldNum" sz="quarter" idx="12"/>
          </p:nvPr>
        </p:nvSpPr>
        <p:spPr/>
        <p:txBody>
          <a:bodyPr/>
          <a:lstStyle/>
          <a:p>
            <a:fld id="{E5D205CD-08E4-48B0-B9AC-6595D6859981}" type="slidenum">
              <a:rPr lang="en-US" smtClean="0"/>
              <a:t>6</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400883772"/>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MLETR – Reliable Method (Control and Integrity)	</a:t>
            </a:r>
          </a:p>
        </p:txBody>
      </p:sp>
      <p:sp>
        <p:nvSpPr>
          <p:cNvPr id="4" name="Slide Number Placeholder 3"/>
          <p:cNvSpPr>
            <a:spLocks noGrp="1"/>
          </p:cNvSpPr>
          <p:nvPr>
            <p:ph type="sldNum" sz="quarter" idx="12"/>
          </p:nvPr>
        </p:nvSpPr>
        <p:spPr/>
        <p:txBody>
          <a:bodyPr/>
          <a:lstStyle/>
          <a:p>
            <a:fld id="{E5D205CD-08E4-48B0-B9AC-6595D6859981}" type="slidenum">
              <a:rPr lang="en-US" smtClean="0"/>
              <a:t>7</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
        <p:nvSpPr>
          <p:cNvPr id="6" name="Content Placeholder 5"/>
          <p:cNvSpPr>
            <a:spLocks noGrp="1"/>
          </p:cNvSpPr>
          <p:nvPr>
            <p:ph idx="1"/>
          </p:nvPr>
        </p:nvSpPr>
        <p:spPr/>
        <p:txBody>
          <a:bodyPr/>
          <a:lstStyle/>
          <a:p>
            <a:r>
              <a:rPr lang="en-US" sz="2400" b="1" u="sng" smtClean="0"/>
              <a:t>Control</a:t>
            </a:r>
          </a:p>
          <a:p>
            <a:pPr marL="285750" indent="-285750">
              <a:buFont typeface="Arial" panose="020b0604020202020204" pitchFamily="34" charset="0"/>
              <a:buChar char="•"/>
            </a:pPr>
            <a:r>
              <a:rPr lang="en-US" sz="2400"/>
              <a:t>Functional </a:t>
            </a:r>
            <a:r>
              <a:rPr lang="en-US" sz="2400" smtClean="0"/>
              <a:t>equivalent </a:t>
            </a:r>
            <a:r>
              <a:rPr lang="en-US" sz="2400"/>
              <a:t>of “possession” of </a:t>
            </a:r>
            <a:r>
              <a:rPr lang="en-US" sz="2400" smtClean="0"/>
              <a:t>paper </a:t>
            </a:r>
            <a:endParaRPr lang="en-US" sz="2400"/>
          </a:p>
          <a:p>
            <a:pPr marL="285750" indent="-285750">
              <a:buFont typeface="Arial" panose="020b0604020202020204" pitchFamily="34" charset="0"/>
              <a:buChar char="•"/>
            </a:pPr>
            <a:r>
              <a:rPr lang="en-US" sz="2400" smtClean="0"/>
              <a:t>Reliable method used:</a:t>
            </a:r>
          </a:p>
          <a:p>
            <a:pPr marL="569913" lvl="1" indent="-285750"/>
            <a:r>
              <a:rPr lang="en-US" sz="2400" smtClean="0"/>
              <a:t>exclusive </a:t>
            </a:r>
            <a:r>
              <a:rPr lang="en-US" sz="2400"/>
              <a:t>control of the </a:t>
            </a:r>
            <a:r>
              <a:rPr lang="en-US" sz="2400" smtClean="0"/>
              <a:t>ETR by a person; and</a:t>
            </a:r>
          </a:p>
          <a:p>
            <a:pPr marL="569913" lvl="1" indent="-285750"/>
            <a:r>
              <a:rPr lang="en-US" sz="2400" smtClean="0"/>
              <a:t>identify </a:t>
            </a:r>
            <a:r>
              <a:rPr lang="en-US" sz="2400"/>
              <a:t>person in control </a:t>
            </a:r>
          </a:p>
          <a:p>
            <a:pPr marL="285750" indent="-285750">
              <a:buFont typeface="Arial" panose="020b0604020202020204" pitchFamily="34" charset="0"/>
              <a:buChar char="•"/>
            </a:pPr>
            <a:r>
              <a:rPr lang="en-US" sz="2400" smtClean="0"/>
              <a:t>Joint </a:t>
            </a:r>
            <a:r>
              <a:rPr lang="en-US" sz="2400"/>
              <a:t>control is possible</a:t>
            </a:r>
          </a:p>
          <a:p>
            <a:endParaRPr lang="en-US"/>
          </a:p>
          <a:p>
            <a:endParaRPr lang="en-US"/>
          </a:p>
        </p:txBody>
      </p:sp>
      <p:sp>
        <p:nvSpPr>
          <p:cNvPr id="7" name="Content Placeholder 6"/>
          <p:cNvSpPr>
            <a:spLocks noGrp="1"/>
          </p:cNvSpPr>
          <p:nvPr>
            <p:ph idx="13"/>
          </p:nvPr>
        </p:nvSpPr>
        <p:spPr/>
        <p:txBody>
          <a:bodyPr/>
          <a:lstStyle/>
          <a:p>
            <a:r>
              <a:rPr lang="en-US" sz="2400" b="1" u="sng" smtClean="0"/>
              <a:t>Integrity</a:t>
            </a:r>
          </a:p>
          <a:p>
            <a:pPr marL="342900" indent="-342900">
              <a:buFont typeface="Arial" panose="020b0604020202020204" pitchFamily="34" charset="0"/>
              <a:buChar char="•"/>
            </a:pPr>
            <a:r>
              <a:rPr lang="en-US" sz="2400" smtClean="0"/>
              <a:t>Information </a:t>
            </a:r>
            <a:r>
              <a:rPr lang="en-US" sz="2400"/>
              <a:t>remains </a:t>
            </a:r>
            <a:r>
              <a:rPr lang="en-US" sz="2400" smtClean="0"/>
              <a:t>complete </a:t>
            </a:r>
            <a:r>
              <a:rPr lang="en-US" sz="2400"/>
              <a:t>and </a:t>
            </a:r>
            <a:r>
              <a:rPr lang="en-US" sz="2400" smtClean="0"/>
              <a:t>unaltered</a:t>
            </a:r>
            <a:endParaRPr lang="en-US" sz="2400"/>
          </a:p>
          <a:p>
            <a:pPr marL="342900" indent="-342900">
              <a:buFont typeface="Arial" panose="020b0604020202020204" pitchFamily="34" charset="0"/>
              <a:buChar char="•"/>
            </a:pPr>
            <a:r>
              <a:rPr lang="en-US" sz="2400"/>
              <a:t>Alteration for normal course </a:t>
            </a:r>
            <a:r>
              <a:rPr lang="en-US" sz="2400" smtClean="0"/>
              <a:t>communication, storage and display permitted</a:t>
            </a:r>
            <a:endParaRPr lang="en-US" sz="2400"/>
          </a:p>
          <a:p>
            <a:endParaRPr lang="en-US"/>
          </a:p>
          <a:p>
            <a:endParaRPr lang="en-US"/>
          </a:p>
        </p:txBody>
      </p:sp>
    </p:spTree>
    <p:extLst>
      <p:ext uri="{BB962C8B-B14F-4D97-AF65-F5344CB8AC3E}">
        <p14:creationId xmlns:p14="http://schemas.microsoft.com/office/powerpoint/2010/main" val="2750739858"/>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MLETR </a:t>
            </a:r>
            <a:r>
              <a:rPr lang="en-US" smtClean="0"/>
              <a:t>&amp; </a:t>
            </a:r>
            <a:r>
              <a:rPr lang="en-US"/>
              <a:t>Security </a:t>
            </a:r>
            <a:r>
              <a:rPr lang="en-US" smtClean="0"/>
              <a:t>Interests</a:t>
            </a:r>
            <a:endParaRPr lang="en-US"/>
          </a:p>
        </p:txBody>
      </p:sp>
      <p:sp>
        <p:nvSpPr>
          <p:cNvPr id="3" name="Content Placeholder 2"/>
          <p:cNvSpPr>
            <a:spLocks noGrp="1"/>
          </p:cNvSpPr>
          <p:nvPr>
            <p:ph idx="1"/>
          </p:nvPr>
        </p:nvSpPr>
        <p:spPr/>
        <p:txBody>
          <a:bodyPr/>
          <a:lstStyle/>
          <a:p>
            <a:pPr marL="285750" indent="-285750">
              <a:spcAft>
                <a:spcPts val="1800"/>
              </a:spcAft>
              <a:buFont typeface="Arial" panose="020b0604020202020204" pitchFamily="34" charset="0"/>
              <a:buChar char="•"/>
            </a:pPr>
            <a:r>
              <a:rPr lang="en-US" sz="3600"/>
              <a:t>MLETR </a:t>
            </a:r>
            <a:r>
              <a:rPr lang="en-US" sz="3600" smtClean="0"/>
              <a:t>does not restrict </a:t>
            </a:r>
            <a:r>
              <a:rPr lang="en-US" sz="3600"/>
              <a:t>security </a:t>
            </a:r>
            <a:r>
              <a:rPr lang="en-US" sz="3600" smtClean="0"/>
              <a:t>rights</a:t>
            </a:r>
          </a:p>
          <a:p>
            <a:pPr marL="569913" lvl="1" indent="-285750"/>
            <a:r>
              <a:rPr lang="en-US" sz="3200" smtClean="0"/>
              <a:t>"Article 11 [“Control”] provides the </a:t>
            </a:r>
            <a:r>
              <a:rPr lang="en-US" sz="3200" b="1" i="1" smtClean="0"/>
              <a:t>functional equivalent </a:t>
            </a:r>
            <a:r>
              <a:rPr lang="en-US" sz="3200" smtClean="0"/>
              <a:t>where security rights are created and made effective by </a:t>
            </a:r>
            <a:r>
              <a:rPr lang="en-US" sz="3200" b="1" i="1" smtClean="0"/>
              <a:t>possession</a:t>
            </a:r>
            <a:r>
              <a:rPr lang="en-US" sz="3200" smtClean="0"/>
              <a:t> of paper…"  </a:t>
            </a:r>
            <a:endParaRPr lang="en-US" sz="3200"/>
          </a:p>
        </p:txBody>
      </p:sp>
      <p:sp>
        <p:nvSpPr>
          <p:cNvPr id="4" name="Slide Number Placeholder 3"/>
          <p:cNvSpPr>
            <a:spLocks noGrp="1"/>
          </p:cNvSpPr>
          <p:nvPr>
            <p:ph type="sldNum" sz="quarter" idx="12"/>
          </p:nvPr>
        </p:nvSpPr>
        <p:spPr/>
        <p:txBody>
          <a:bodyPr/>
          <a:lstStyle/>
          <a:p>
            <a:fld id="{E5D205CD-08E4-48B0-B9AC-6595D6859981}" type="slidenum">
              <a:rPr lang="en-US" smtClean="0"/>
              <a:t>8</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171991970"/>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MLETR Adoption – Three Paths</a:t>
            </a:r>
          </a:p>
        </p:txBody>
      </p:sp>
      <p:sp>
        <p:nvSpPr>
          <p:cNvPr id="3" name="Content Placeholder 2"/>
          <p:cNvSpPr>
            <a:spLocks noGrp="1"/>
          </p:cNvSpPr>
          <p:nvPr>
            <p:ph idx="1"/>
          </p:nvPr>
        </p:nvSpPr>
        <p:spPr>
          <a:xfrm>
            <a:off x="610589" y="1990300"/>
            <a:ext cx="10895611" cy="4483608"/>
          </a:xfrm>
        </p:spPr>
        <p:txBody>
          <a:bodyPr/>
          <a:lstStyle/>
          <a:p>
            <a:pPr marL="285750" indent="-285750">
              <a:buFont typeface="Arial" panose="020b0604020202020204" pitchFamily="34" charset="0"/>
              <a:buChar char="•"/>
            </a:pPr>
            <a:r>
              <a:rPr lang="en-US" sz="3600" smtClean="0"/>
              <a:t>Singapore – Direct </a:t>
            </a:r>
            <a:r>
              <a:rPr lang="en-US" sz="3600"/>
              <a:t>adoption</a:t>
            </a:r>
          </a:p>
          <a:p>
            <a:pPr marL="285750" indent="-285750">
              <a:buFont typeface="Arial" panose="020b0604020202020204" pitchFamily="34" charset="0"/>
              <a:buChar char="•"/>
            </a:pPr>
            <a:r>
              <a:rPr lang="en-US" sz="3600"/>
              <a:t>United </a:t>
            </a:r>
            <a:r>
              <a:rPr lang="en-US" sz="3600" smtClean="0"/>
              <a:t>Kingdom – Narrow </a:t>
            </a:r>
            <a:r>
              <a:rPr lang="en-US" sz="3600"/>
              <a:t>adoption</a:t>
            </a:r>
          </a:p>
          <a:p>
            <a:pPr marL="285750" indent="-285750">
              <a:buFont typeface="Arial" panose="020b0604020202020204" pitchFamily="34" charset="0"/>
              <a:buChar char="•"/>
            </a:pPr>
            <a:r>
              <a:rPr lang="en-US" sz="3600"/>
              <a:t>United </a:t>
            </a:r>
            <a:r>
              <a:rPr lang="en-US" sz="3600" smtClean="0"/>
              <a:t>States – Wide </a:t>
            </a:r>
            <a:r>
              <a:rPr lang="en-US" sz="3600"/>
              <a:t>adoption </a:t>
            </a:r>
          </a:p>
        </p:txBody>
      </p:sp>
      <p:sp>
        <p:nvSpPr>
          <p:cNvPr id="4" name="Slide Number Placeholder 3"/>
          <p:cNvSpPr>
            <a:spLocks noGrp="1"/>
          </p:cNvSpPr>
          <p:nvPr>
            <p:ph type="sldNum" sz="quarter" idx="12"/>
          </p:nvPr>
        </p:nvSpPr>
        <p:spPr/>
        <p:txBody>
          <a:bodyPr/>
          <a:lstStyle/>
          <a:p>
            <a:fld id="{E5D205CD-08E4-48B0-B9AC-6595D6859981}" type="slidenum">
              <a:rPr lang="en-US" smtClean="0"/>
              <a:t>9</a:t>
            </a:fld>
            <a:endParaRPr lang="en-US"/>
          </a:p>
        </p:txBody>
      </p:sp>
      <p:sp>
        <p:nvSpPr>
          <p:cNvPr id="5" name="Footer Placeholder 4"/>
          <p:cNvSpPr>
            <a:spLocks noGrp="1"/>
          </p:cNvSpPr>
          <p:nvPr>
            <p:ph type="ftr" sz="quarter" idx="3"/>
          </p:nvPr>
        </p:nvSpPr>
        <p:spPr/>
        <p:txBody>
          <a:bodyPr/>
          <a:lstStyle/>
          <a:p>
            <a:r>
              <a:rPr lang="en-US" smtClean="0"/>
              <a:t>Goldberg Kohn  </a:t>
            </a:r>
            <a:r>
              <a:rPr lang="en-US" smtClean="0">
                <a:solidFill>
                  <a:srgbClr val="009E3A"/>
                </a:solidFill>
              </a:rPr>
              <a:t>//</a:t>
            </a:r>
            <a:r>
              <a:rPr lang="en-US" smtClean="0">
                <a:solidFill>
                  <a:srgbClr val="00802F"/>
                </a:solidFill>
              </a:rPr>
              <a:t>  </a:t>
            </a:r>
            <a:r>
              <a:rPr lang="en-US" smtClean="0"/>
              <a:t>goldbergkohn.com</a:t>
            </a:r>
            <a:endParaRPr lang="en-US"/>
          </a:p>
        </p:txBody>
      </p:sp>
    </p:spTree>
    <p:extLst>
      <p:ext uri="{BB962C8B-B14F-4D97-AF65-F5344CB8AC3E}">
        <p14:creationId xmlns:p14="http://schemas.microsoft.com/office/powerpoint/2010/main" val="1676975746"/>
      </p:ext>
    </p:extLst>
  </p:cSld>
  <p:clrMapOvr>
    <a:masterClrMapping/>
  </p:clrMapOvr>
  <p:transition/>
  <p:timing/>
</p:sld>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tags\tag1.xml><?xml version="1.0" encoding="utf-8"?>
<p:tagLst xmlns:p="http://schemas.openxmlformats.org/presentationml/2006/main">
  <p:tag name="AS_NET" val="4.0.30319.42000"/>
  <p:tag name="AS_OS" val="Microsoft Windows NT 6.2.9200.0"/>
  <p:tag name="AS_RELEASE_DATE" val="2023.02.14"/>
  <p:tag name="AS_TITLE" val="Aspose.Slides for .NET 4.0 Client Profile"/>
  <p:tag name="AS_VERSION" val="23.2"/>
</p:tagLst>
</file>

<file path=ppt\theme\theme1.xml><?xml version="1.0" encoding="utf-8"?>
<a:theme xmlns:r="http://schemas.openxmlformats.org/officeDocument/2006/relationships" xmlns:a="http://schemas.openxmlformats.org/drawingml/2006/main" name="Office Theme">
  <a:themeElements>
    <a:clrScheme name="Goldberg Kohn Office Colors">
      <a:dk1>
        <a:sysClr val="windowText" lastClr="000000"/>
      </a:dk1>
      <a:lt1>
        <a:sysClr val="window" lastClr="FFFFFF"/>
      </a:lt1>
      <a:dk2>
        <a:srgbClr val="00B140"/>
      </a:dk2>
      <a:lt2>
        <a:srgbClr val="F4F4F4"/>
      </a:lt2>
      <a:accent1>
        <a:srgbClr val="00B140"/>
      </a:accent1>
      <a:accent2>
        <a:srgbClr val="0B24FB"/>
      </a:accent2>
      <a:accent3>
        <a:srgbClr val="041E42"/>
      </a:accent3>
      <a:accent4>
        <a:srgbClr val="FE5000"/>
      </a:accent4>
      <a:accent5>
        <a:srgbClr val="61007D"/>
      </a:accent5>
      <a:accent6>
        <a:srgbClr val="009E3A"/>
      </a:accent6>
      <a:hlink>
        <a:srgbClr val="0B24FB"/>
      </a:hlink>
      <a:folHlink>
        <a:srgbClr val="020F80"/>
      </a:folHlink>
    </a:clrScheme>
    <a:fontScheme name="Goldberg Kohn Office Fonts">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RHT101_Greenberg Kohn Presentation Template_100223_1a.potx" id="{37E6ED97-932A-4BE9-A921-01F3A4FED76D}" vid="{4F7BEE05-ECB2-4B1E-A8FA-17100849F227}"/>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6" d="100"/>
          <a:sy n="56" d="100"/>
        </p:scale>
        <p:origin x="72" y="103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